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6" r:id="rId1"/>
    <p:sldMasterId id="2147483885" r:id="rId2"/>
    <p:sldMasterId id="2147483898" r:id="rId3"/>
  </p:sldMasterIdLst>
  <p:notesMasterIdLst>
    <p:notesMasterId r:id="rId24"/>
  </p:notesMasterIdLst>
  <p:handoutMasterIdLst>
    <p:handoutMasterId r:id="rId25"/>
  </p:handoutMasterIdLst>
  <p:sldIdLst>
    <p:sldId id="327" r:id="rId4"/>
    <p:sldId id="310" r:id="rId5"/>
    <p:sldId id="282" r:id="rId6"/>
    <p:sldId id="321" r:id="rId7"/>
    <p:sldId id="320" r:id="rId8"/>
    <p:sldId id="323" r:id="rId9"/>
    <p:sldId id="280" r:id="rId10"/>
    <p:sldId id="311" r:id="rId11"/>
    <p:sldId id="319" r:id="rId12"/>
    <p:sldId id="330" r:id="rId13"/>
    <p:sldId id="277" r:id="rId14"/>
    <p:sldId id="303" r:id="rId15"/>
    <p:sldId id="322" r:id="rId16"/>
    <p:sldId id="329" r:id="rId17"/>
    <p:sldId id="328" r:id="rId18"/>
    <p:sldId id="269" r:id="rId19"/>
    <p:sldId id="305" r:id="rId20"/>
    <p:sldId id="312" r:id="rId21"/>
    <p:sldId id="313" r:id="rId22"/>
    <p:sldId id="325" r:id="rId23"/>
  </p:sldIdLst>
  <p:sldSz cx="9144000" cy="6858000" type="screen4x3"/>
  <p:notesSz cx="7004050" cy="922337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p15:clr>
            <a:srgbClr val="A4A3A4"/>
          </p15:clr>
        </p15:guide>
        <p15:guide id="2" pos="220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7154E"/>
    <a:srgbClr val="6600FF"/>
    <a:srgbClr val="FF0066"/>
    <a:srgbClr val="009999"/>
    <a:srgbClr val="CC6600"/>
    <a:srgbClr val="FFFF00"/>
    <a:srgbClr val="FFFF99"/>
    <a:srgbClr val="C0654C"/>
    <a:srgbClr val="B83D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841" autoAdjust="0"/>
    <p:restoredTop sz="70518" autoAdjust="0"/>
  </p:normalViewPr>
  <p:slideViewPr>
    <p:cSldViewPr>
      <p:cViewPr varScale="1">
        <p:scale>
          <a:sx n="117" d="100"/>
          <a:sy n="117" d="100"/>
        </p:scale>
        <p:origin x="1061"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0"/>
    </p:cViewPr>
  </p:sorterViewPr>
  <p:notesViewPr>
    <p:cSldViewPr>
      <p:cViewPr varScale="1">
        <p:scale>
          <a:sx n="56" d="100"/>
          <a:sy n="56" d="100"/>
        </p:scale>
        <p:origin x="-2454" y="-102"/>
      </p:cViewPr>
      <p:guideLst>
        <p:guide orient="horz" pos="2905"/>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5723" cy="461328"/>
          </a:xfrm>
          <a:prstGeom prst="rect">
            <a:avLst/>
          </a:prstGeom>
          <a:noFill/>
          <a:ln w="9525">
            <a:noFill/>
            <a:miter lim="800000"/>
            <a:headEnd/>
            <a:tailEnd/>
          </a:ln>
          <a:effectLst/>
        </p:spPr>
        <p:txBody>
          <a:bodyPr vert="horz" wrap="square" lIns="92719" tIns="46359" rIns="92719" bIns="46359" numCol="1" anchor="t" anchorCtr="0" compatLnSpc="1">
            <a:prstTxWarp prst="textNoShape">
              <a:avLst/>
            </a:prstTxWarp>
          </a:bodyPr>
          <a:lstStyle>
            <a:lvl1pPr defTabSz="927574">
              <a:defRPr sz="1200"/>
            </a:lvl1pPr>
          </a:lstStyle>
          <a:p>
            <a:pPr>
              <a:defRPr/>
            </a:pPr>
            <a:endParaRPr lang="en-US"/>
          </a:p>
        </p:txBody>
      </p:sp>
      <p:sp>
        <p:nvSpPr>
          <p:cNvPr id="28676" name="Rectangle 4"/>
          <p:cNvSpPr>
            <a:spLocks noGrp="1" noChangeArrowheads="1"/>
          </p:cNvSpPr>
          <p:nvPr>
            <p:ph type="ftr" sz="quarter" idx="2"/>
          </p:nvPr>
        </p:nvSpPr>
        <p:spPr bwMode="auto">
          <a:xfrm>
            <a:off x="0" y="8762048"/>
            <a:ext cx="3035723" cy="461327"/>
          </a:xfrm>
          <a:prstGeom prst="rect">
            <a:avLst/>
          </a:prstGeom>
          <a:noFill/>
          <a:ln w="9525">
            <a:noFill/>
            <a:miter lim="800000"/>
            <a:headEnd/>
            <a:tailEnd/>
          </a:ln>
          <a:effectLst/>
        </p:spPr>
        <p:txBody>
          <a:bodyPr vert="horz" wrap="square" lIns="92719" tIns="46359" rIns="92719" bIns="46359" numCol="1" anchor="b" anchorCtr="0" compatLnSpc="1">
            <a:prstTxWarp prst="textNoShape">
              <a:avLst/>
            </a:prstTxWarp>
          </a:bodyPr>
          <a:lstStyle>
            <a:lvl1pPr defTabSz="927574">
              <a:defRPr sz="1200"/>
            </a:lvl1pPr>
          </a:lstStyle>
          <a:p>
            <a:pPr>
              <a:defRPr/>
            </a:pPr>
            <a:endParaRPr lang="en-US"/>
          </a:p>
        </p:txBody>
      </p:sp>
    </p:spTree>
    <p:extLst>
      <p:ext uri="{BB962C8B-B14F-4D97-AF65-F5344CB8AC3E}">
        <p14:creationId xmlns:p14="http://schemas.microsoft.com/office/powerpoint/2010/main" val="230891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95029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xfrm>
            <a:off x="1196975" y="690563"/>
            <a:ext cx="4611688" cy="3459162"/>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xfrm>
            <a:off x="934191" y="4381817"/>
            <a:ext cx="5135669" cy="41503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19" tIns="46359" rIns="92719" bIns="46359"/>
          <a:lstStyle/>
          <a:p>
            <a:r>
              <a:rPr lang="en-US"/>
              <a:t>Aid, not inhibit the effective and efficient transaction of business.</a:t>
            </a:r>
          </a:p>
          <a:p>
            <a:endParaRPr lang="en-US"/>
          </a:p>
          <a:p>
            <a:r>
              <a:rPr lang="en-US"/>
              <a:t>Fills in the gaps of governing docs.</a:t>
            </a:r>
          </a:p>
          <a:p>
            <a:endParaRPr lang="en-US"/>
          </a:p>
          <a:p>
            <a:r>
              <a:rPr lang="en-US"/>
              <a:t>In the absence of a quorum, any business transacted (except for some procedural matters) is null and void.</a:t>
            </a:r>
          </a:p>
          <a:p>
            <a:endParaRPr lang="en-US"/>
          </a:p>
        </p:txBody>
      </p:sp>
    </p:spTree>
    <p:extLst>
      <p:ext uri="{BB962C8B-B14F-4D97-AF65-F5344CB8AC3E}">
        <p14:creationId xmlns:p14="http://schemas.microsoft.com/office/powerpoint/2010/main" val="1802165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3275" cy="3459163"/>
          </a:xfrm>
          <a:prstGeom prst="rect">
            <a:avLst/>
          </a:prstGeom>
          <a:noFill/>
          <a:ln w="12700">
            <a:solidFill>
              <a:prstClr val="black"/>
            </a:solidFill>
          </a:ln>
        </p:spPr>
      </p:sp>
      <p:sp>
        <p:nvSpPr>
          <p:cNvPr id="3" name="Notes Placeholder 2"/>
          <p:cNvSpPr>
            <a:spLocks noGrp="1"/>
          </p:cNvSpPr>
          <p:nvPr>
            <p:ph type="body" idx="1"/>
          </p:nvPr>
        </p:nvSpPr>
        <p:spPr>
          <a:xfrm>
            <a:off x="700088" y="4381500"/>
            <a:ext cx="5603875" cy="4149725"/>
          </a:xfrm>
          <a:prstGeom prst="rect">
            <a:avLst/>
          </a:prstGeom>
        </p:spPr>
        <p:txBody>
          <a:bodyPr/>
          <a:lstStyle/>
          <a:p>
            <a:endParaRPr lang="en-US"/>
          </a:p>
        </p:txBody>
      </p:sp>
    </p:spTree>
    <p:extLst>
      <p:ext uri="{BB962C8B-B14F-4D97-AF65-F5344CB8AC3E}">
        <p14:creationId xmlns:p14="http://schemas.microsoft.com/office/powerpoint/2010/main" val="3667874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3275" cy="3459163"/>
          </a:xfrm>
          <a:prstGeom prst="rect">
            <a:avLst/>
          </a:prstGeom>
          <a:noFill/>
          <a:ln w="12700">
            <a:solidFill>
              <a:prstClr val="black"/>
            </a:solidFill>
          </a:ln>
        </p:spPr>
      </p:sp>
      <p:sp>
        <p:nvSpPr>
          <p:cNvPr id="3" name="Notes Placeholder 2"/>
          <p:cNvSpPr>
            <a:spLocks noGrp="1"/>
          </p:cNvSpPr>
          <p:nvPr>
            <p:ph type="body" idx="1"/>
          </p:nvPr>
        </p:nvSpPr>
        <p:spPr>
          <a:xfrm>
            <a:off x="700088" y="4381500"/>
            <a:ext cx="5603875" cy="4149725"/>
          </a:xfrm>
          <a:prstGeom prst="rect">
            <a:avLst/>
          </a:prstGeom>
        </p:spPr>
        <p:txBody>
          <a:bodyPr/>
          <a:lstStyle/>
          <a:p>
            <a:endParaRPr lang="en-US"/>
          </a:p>
        </p:txBody>
      </p:sp>
    </p:spTree>
    <p:extLst>
      <p:ext uri="{BB962C8B-B14F-4D97-AF65-F5344CB8AC3E}">
        <p14:creationId xmlns:p14="http://schemas.microsoft.com/office/powerpoint/2010/main" val="917709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4EDC1C87-B69E-4F79-A23C-DAE7EA7D1E1A}"/>
              </a:ext>
            </a:extLst>
          </p:cNvPr>
          <p:cNvSpPr>
            <a:spLocks noGrp="1" noRot="1" noChangeAspect="1"/>
          </p:cNvSpPr>
          <p:nvPr>
            <p:ph type="sldImg"/>
          </p:nvPr>
        </p:nvSpPr>
        <p:spPr bwMode="auto">
          <a:xfrm>
            <a:off x="1104900" y="696913"/>
            <a:ext cx="4648200"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EB01399D-E0BC-4372-9B79-6ED5C6262CA7}"/>
              </a:ext>
            </a:extLst>
          </p:cNvPr>
          <p:cNvSpPr>
            <a:spLocks noGrp="1"/>
          </p:cNvSpPr>
          <p:nvPr>
            <p:ph type="body" idx="1"/>
          </p:nvPr>
        </p:nvSpPr>
        <p:spPr bwMode="auto">
          <a:xfrm>
            <a:off x="685800" y="4416425"/>
            <a:ext cx="548640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3275" cy="3459163"/>
          </a:xfrm>
          <a:prstGeom prst="rect">
            <a:avLst/>
          </a:prstGeom>
          <a:noFill/>
          <a:ln w="12700">
            <a:solidFill>
              <a:prstClr val="black"/>
            </a:solidFill>
          </a:ln>
        </p:spPr>
      </p:sp>
      <p:sp>
        <p:nvSpPr>
          <p:cNvPr id="3" name="Notes Placeholder 2"/>
          <p:cNvSpPr>
            <a:spLocks noGrp="1"/>
          </p:cNvSpPr>
          <p:nvPr>
            <p:ph type="body" idx="1"/>
          </p:nvPr>
        </p:nvSpPr>
        <p:spPr>
          <a:xfrm>
            <a:off x="700088" y="4381500"/>
            <a:ext cx="5603875" cy="4149725"/>
          </a:xfrm>
          <a:prstGeom prst="rect">
            <a:avLst/>
          </a:prstGeom>
        </p:spPr>
        <p:txBody>
          <a:bodyPr/>
          <a:lstStyle/>
          <a:p>
            <a:endParaRPr lang="en-US"/>
          </a:p>
        </p:txBody>
      </p:sp>
    </p:spTree>
    <p:extLst>
      <p:ext uri="{BB962C8B-B14F-4D97-AF65-F5344CB8AC3E}">
        <p14:creationId xmlns:p14="http://schemas.microsoft.com/office/powerpoint/2010/main" val="2015954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xfrm>
            <a:off x="1195388" y="690563"/>
            <a:ext cx="4613275" cy="345916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701040" y="4381817"/>
            <a:ext cx="5601971" cy="41503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30" tIns="45665" rIns="91330" bIns="45665"/>
          <a:lstStyle/>
          <a:p>
            <a:endParaRPr lang="en-US"/>
          </a:p>
          <a:p>
            <a:endParaRPr lang="en-US"/>
          </a:p>
          <a:p>
            <a:r>
              <a:rPr lang="en-US"/>
              <a:t>“Unfinished” business, not “old” business.</a:t>
            </a:r>
          </a:p>
          <a:p>
            <a:endParaRPr lang="en-US"/>
          </a:p>
          <a:p>
            <a:r>
              <a:rPr lang="en-US"/>
              <a:t>Sorority protocol may require other agenda items such as meditation, courtesies, hymn/pledge.</a:t>
            </a:r>
          </a:p>
          <a:p>
            <a:endParaRPr lang="en-US"/>
          </a:p>
        </p:txBody>
      </p:sp>
    </p:spTree>
    <p:extLst>
      <p:ext uri="{BB962C8B-B14F-4D97-AF65-F5344CB8AC3E}">
        <p14:creationId xmlns:p14="http://schemas.microsoft.com/office/powerpoint/2010/main" val="757829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xfrm>
            <a:off x="1195388" y="690563"/>
            <a:ext cx="4613275" cy="345916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701040" y="4381817"/>
            <a:ext cx="5601971" cy="41503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30" tIns="45665" rIns="91330" bIns="45665"/>
          <a:lstStyle/>
          <a:p>
            <a:endParaRPr lang="en-US"/>
          </a:p>
          <a:p>
            <a:endParaRPr lang="en-US"/>
          </a:p>
          <a:p>
            <a:r>
              <a:rPr lang="en-US"/>
              <a:t>“Unfinished” business, not “old” business.</a:t>
            </a:r>
          </a:p>
          <a:p>
            <a:endParaRPr lang="en-US"/>
          </a:p>
          <a:p>
            <a:r>
              <a:rPr lang="en-US"/>
              <a:t>Sorority protocol may require other agenda items such as meditation, courtesies, hymn/pledge.</a:t>
            </a:r>
          </a:p>
          <a:p>
            <a:endParaRPr lang="en-US"/>
          </a:p>
        </p:txBody>
      </p:sp>
    </p:spTree>
    <p:extLst>
      <p:ext uri="{BB962C8B-B14F-4D97-AF65-F5344CB8AC3E}">
        <p14:creationId xmlns:p14="http://schemas.microsoft.com/office/powerpoint/2010/main" val="7639701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1104900" y="696913"/>
            <a:ext cx="4648200" cy="34861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noChangeArrowheads="1"/>
          </p:cNvSpPr>
          <p:nvPr>
            <p:ph type="body" idx="1"/>
          </p:nvPr>
        </p:nvSpPr>
        <p:spPr bwMode="auto">
          <a:xfrm>
            <a:off x="685800" y="4416425"/>
            <a:ext cx="548640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77271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xfrm>
            <a:off x="1104900" y="696913"/>
            <a:ext cx="4648200" cy="34861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xfrm>
            <a:off x="685800" y="4416425"/>
            <a:ext cx="548640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4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xfrm>
            <a:off x="1104900" y="696913"/>
            <a:ext cx="4648200" cy="34861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xfrm>
            <a:off x="685800" y="4416425"/>
            <a:ext cx="548640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486210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106488" y="696913"/>
            <a:ext cx="4648200" cy="34861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xfrm>
            <a:off x="914400" y="4416425"/>
            <a:ext cx="502920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30" tIns="46415" rIns="92830" bIns="46415"/>
          <a:lstStyle/>
          <a:p>
            <a:r>
              <a:rPr lang="en-US" altLang="en-US"/>
              <a:t>Back to parliamentary principle of courtesy, do not talk while another has the floor</a:t>
            </a:r>
          </a:p>
        </p:txBody>
      </p:sp>
    </p:spTree>
    <p:extLst>
      <p:ext uri="{BB962C8B-B14F-4D97-AF65-F5344CB8AC3E}">
        <p14:creationId xmlns:p14="http://schemas.microsoft.com/office/powerpoint/2010/main" val="348584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4A465AD-9F83-4432-B65A-EAC9245A2A1B}"/>
              </a:ext>
            </a:extLst>
          </p:cNvPr>
          <p:cNvSpPr>
            <a:spLocks noGrp="1" noRot="1" noChangeAspect="1" noChangeArrowheads="1" noTextEdit="1"/>
          </p:cNvSpPr>
          <p:nvPr>
            <p:ph type="sldImg"/>
          </p:nvPr>
        </p:nvSpPr>
        <p:spPr bwMode="auto">
          <a:xfrm>
            <a:off x="1106488" y="696913"/>
            <a:ext cx="4648200" cy="34861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a:extLst>
              <a:ext uri="{FF2B5EF4-FFF2-40B4-BE49-F238E27FC236}">
                <a16:creationId xmlns:a16="http://schemas.microsoft.com/office/drawing/2014/main" id="{ABE3CFD5-36E3-4AED-9EBE-0A649E251A45}"/>
              </a:ext>
            </a:extLst>
          </p:cNvPr>
          <p:cNvSpPr>
            <a:spLocks noGrp="1" noChangeArrowheads="1"/>
          </p:cNvSpPr>
          <p:nvPr>
            <p:ph type="body" idx="1"/>
          </p:nvPr>
        </p:nvSpPr>
        <p:spPr bwMode="auto">
          <a:xfrm>
            <a:off x="914400" y="4416425"/>
            <a:ext cx="5029200" cy="4183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30" tIns="46415" rIns="92830" bIns="46415"/>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xfrm>
            <a:off x="1196975" y="690563"/>
            <a:ext cx="4611688" cy="3459162"/>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bwMode="auto">
          <a:xfrm>
            <a:off x="934191" y="4381817"/>
            <a:ext cx="5135669" cy="41503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19" tIns="46359" rIns="92719" bIns="46359"/>
          <a:lstStyle/>
          <a:p>
            <a:endParaRPr lang="en-US"/>
          </a:p>
        </p:txBody>
      </p:sp>
    </p:spTree>
    <p:extLst>
      <p:ext uri="{BB962C8B-B14F-4D97-AF65-F5344CB8AC3E}">
        <p14:creationId xmlns:p14="http://schemas.microsoft.com/office/powerpoint/2010/main" val="330579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xfrm>
            <a:off x="1196975" y="690563"/>
            <a:ext cx="4611688" cy="3459162"/>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bwMode="auto">
          <a:xfrm>
            <a:off x="934191" y="4381817"/>
            <a:ext cx="5135669" cy="41503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19" tIns="46359" rIns="92719" bIns="46359"/>
          <a:lstStyle/>
          <a:p>
            <a:endParaRPr lang="en-US"/>
          </a:p>
        </p:txBody>
      </p:sp>
    </p:spTree>
    <p:extLst>
      <p:ext uri="{BB962C8B-B14F-4D97-AF65-F5344CB8AC3E}">
        <p14:creationId xmlns:p14="http://schemas.microsoft.com/office/powerpoint/2010/main" val="3353179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1195388" y="690563"/>
            <a:ext cx="4613275" cy="345916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701040" y="4381817"/>
            <a:ext cx="5601971" cy="41503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30" tIns="45665" rIns="91330" bIns="45665"/>
          <a:lstStyle/>
          <a:p>
            <a:endParaRPr lang="en-US"/>
          </a:p>
          <a:p>
            <a:endParaRPr lang="en-US"/>
          </a:p>
          <a:p>
            <a:r>
              <a:rPr lang="en-US"/>
              <a:t>“Unfinished” business, not “old” business.</a:t>
            </a:r>
          </a:p>
          <a:p>
            <a:endParaRPr lang="en-US"/>
          </a:p>
          <a:p>
            <a:r>
              <a:rPr lang="en-US"/>
              <a:t>Sorority protocol may require other agenda items such as meditation, courtesies, hymn/pledge.</a:t>
            </a:r>
          </a:p>
          <a:p>
            <a:endParaRPr lang="en-US"/>
          </a:p>
        </p:txBody>
      </p:sp>
    </p:spTree>
    <p:extLst>
      <p:ext uri="{BB962C8B-B14F-4D97-AF65-F5344CB8AC3E}">
        <p14:creationId xmlns:p14="http://schemas.microsoft.com/office/powerpoint/2010/main" val="1574935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3275" cy="3459163"/>
          </a:xfrm>
          <a:prstGeom prst="rect">
            <a:avLst/>
          </a:prstGeom>
          <a:noFill/>
          <a:ln w="12700">
            <a:solidFill>
              <a:prstClr val="black"/>
            </a:solidFill>
          </a:ln>
        </p:spPr>
      </p:sp>
      <p:sp>
        <p:nvSpPr>
          <p:cNvPr id="3" name="Notes Placeholder 2"/>
          <p:cNvSpPr>
            <a:spLocks noGrp="1"/>
          </p:cNvSpPr>
          <p:nvPr>
            <p:ph type="body" idx="1"/>
          </p:nvPr>
        </p:nvSpPr>
        <p:spPr>
          <a:xfrm>
            <a:off x="700088" y="4381500"/>
            <a:ext cx="5603875" cy="4149725"/>
          </a:xfrm>
          <a:prstGeom prst="rect">
            <a:avLst/>
          </a:prstGeom>
        </p:spPr>
        <p:txBody>
          <a:bodyPr/>
          <a:lstStyle/>
          <a:p>
            <a:endParaRPr lang="en-US"/>
          </a:p>
        </p:txBody>
      </p:sp>
    </p:spTree>
    <p:extLst>
      <p:ext uri="{BB962C8B-B14F-4D97-AF65-F5344CB8AC3E}">
        <p14:creationId xmlns:p14="http://schemas.microsoft.com/office/powerpoint/2010/main" val="3179499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Oval 4"/>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Oval 8"/>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10" name="Oval 9"/>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6"/>
          <p:cNvSpPr>
            <a:spLocks noGrp="1"/>
          </p:cNvSpPr>
          <p:nvPr>
            <p:ph type="dt" sz="half" idx="10"/>
          </p:nvPr>
        </p:nvSpPr>
        <p:spPr/>
        <p:txBody>
          <a:bodyPr/>
          <a:lstStyle>
            <a:lvl1pPr>
              <a:defRPr/>
            </a:lvl1pPr>
            <a:extLst/>
          </a:lstStyle>
          <a:p>
            <a:pPr>
              <a:defRPr/>
            </a:pPr>
            <a:endParaRPr lang="en-US"/>
          </a:p>
        </p:txBody>
      </p:sp>
      <p:sp>
        <p:nvSpPr>
          <p:cNvPr id="12" name="Footer Placeholder 19"/>
          <p:cNvSpPr>
            <a:spLocks noGrp="1"/>
          </p:cNvSpPr>
          <p:nvPr>
            <p:ph type="ftr" sz="quarter" idx="11"/>
          </p:nvPr>
        </p:nvSpPr>
        <p:spPr/>
        <p:txBody>
          <a:bodyPr/>
          <a:lstStyle>
            <a:lvl1pPr>
              <a:defRPr/>
            </a:lvl1pPr>
            <a:extLst/>
          </a:lstStyle>
          <a:p>
            <a:pPr>
              <a:defRPr/>
            </a:pPr>
            <a:endParaRPr lang="en-US"/>
          </a:p>
        </p:txBody>
      </p:sp>
      <p:sp>
        <p:nvSpPr>
          <p:cNvPr id="13" name="Slide Number Placeholder 9"/>
          <p:cNvSpPr>
            <a:spLocks noGrp="1"/>
          </p:cNvSpPr>
          <p:nvPr>
            <p:ph type="sldNum" sz="quarter" idx="12"/>
          </p:nvPr>
        </p:nvSpPr>
        <p:spPr/>
        <p:txBody>
          <a:bodyPr/>
          <a:lstStyle>
            <a:lvl1pPr>
              <a:defRPr/>
            </a:lvl1pPr>
            <a:extLst/>
          </a:lstStyle>
          <a:p>
            <a:pPr>
              <a:defRPr/>
            </a:pPr>
            <a:fld id="{B3DA5BE5-C3EB-48E5-A1E5-9797CC6F39E3}" type="slidenum">
              <a:rPr lang="en-US"/>
              <a:pPr>
                <a:defRPr/>
              </a:pPr>
              <a:t>‹#›</a:t>
            </a:fld>
            <a:endParaRPr lang="en-US"/>
          </a:p>
        </p:txBody>
      </p:sp>
    </p:spTree>
    <p:extLst>
      <p:ext uri="{BB962C8B-B14F-4D97-AF65-F5344CB8AC3E}">
        <p14:creationId xmlns:p14="http://schemas.microsoft.com/office/powerpoint/2010/main" val="3067672801"/>
      </p:ext>
    </p:extLst>
  </p:cSld>
  <p:clrMapOvr>
    <a:masterClrMapping/>
  </p:clrMapOvr>
  <p:transitio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5B2BD286-FA69-47D8-8F02-EFB9E0D25862}" type="slidenum">
              <a:rPr lang="en-US"/>
              <a:pPr>
                <a:defRPr/>
              </a:pPr>
              <a:t>‹#›</a:t>
            </a:fld>
            <a:endParaRPr lang="en-US"/>
          </a:p>
        </p:txBody>
      </p:sp>
    </p:spTree>
    <p:extLst>
      <p:ext uri="{BB962C8B-B14F-4D97-AF65-F5344CB8AC3E}">
        <p14:creationId xmlns:p14="http://schemas.microsoft.com/office/powerpoint/2010/main" val="3957504253"/>
      </p:ext>
    </p:extLst>
  </p:cSld>
  <p:clrMapOvr>
    <a:masterClrMapping/>
  </p:clrMapOvr>
  <p:transitio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842801F6-8360-4A72-A270-90D91199D217}" type="slidenum">
              <a:rPr lang="en-US"/>
              <a:pPr>
                <a:defRPr/>
              </a:pPr>
              <a:t>‹#›</a:t>
            </a:fld>
            <a:endParaRPr lang="en-US"/>
          </a:p>
        </p:txBody>
      </p:sp>
    </p:spTree>
    <p:extLst>
      <p:ext uri="{BB962C8B-B14F-4D97-AF65-F5344CB8AC3E}">
        <p14:creationId xmlns:p14="http://schemas.microsoft.com/office/powerpoint/2010/main" val="3271439291"/>
      </p:ext>
    </p:extLst>
  </p:cSld>
  <p:clrMapOvr>
    <a:masterClrMapping/>
  </p:clrMapOvr>
  <p:transition>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61C2E681-51E7-413F-BDC4-7C3A53BD666D}" type="slidenum">
              <a:rPr lang="en-US"/>
              <a:pPr>
                <a:defRPr/>
              </a:pPr>
              <a:t>‹#›</a:t>
            </a:fld>
            <a:endParaRPr lang="en-US"/>
          </a:p>
        </p:txBody>
      </p:sp>
    </p:spTree>
    <p:extLst>
      <p:ext uri="{BB962C8B-B14F-4D97-AF65-F5344CB8AC3E}">
        <p14:creationId xmlns:p14="http://schemas.microsoft.com/office/powerpoint/2010/main" val="2220107400"/>
      </p:ext>
    </p:extLst>
  </p:cSld>
  <p:clrMapOvr>
    <a:masterClrMapping/>
  </p:clrMapOvr>
  <p:transition>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Pie 3"/>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Oval 4"/>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Donut 5"/>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Oval 8"/>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10" name="Oval 9"/>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6"/>
          <p:cNvSpPr>
            <a:spLocks noGrp="1"/>
          </p:cNvSpPr>
          <p:nvPr>
            <p:ph type="dt" sz="half" idx="10"/>
          </p:nvPr>
        </p:nvSpPr>
        <p:spPr/>
        <p:txBody>
          <a:bodyPr/>
          <a:lstStyle>
            <a:lvl1pPr>
              <a:defRPr/>
            </a:lvl1pPr>
            <a:extLst/>
          </a:lstStyle>
          <a:p>
            <a:pPr>
              <a:defRPr/>
            </a:pPr>
            <a:endParaRPr lang="en-US"/>
          </a:p>
        </p:txBody>
      </p:sp>
      <p:sp>
        <p:nvSpPr>
          <p:cNvPr id="12" name="Footer Placeholder 19"/>
          <p:cNvSpPr>
            <a:spLocks noGrp="1"/>
          </p:cNvSpPr>
          <p:nvPr>
            <p:ph type="ftr" sz="quarter" idx="11"/>
          </p:nvPr>
        </p:nvSpPr>
        <p:spPr/>
        <p:txBody>
          <a:bodyPr/>
          <a:lstStyle>
            <a:lvl1pPr>
              <a:defRPr/>
            </a:lvl1pPr>
            <a:extLst/>
          </a:lstStyle>
          <a:p>
            <a:pPr>
              <a:defRPr/>
            </a:pPr>
            <a:endParaRPr lang="en-US"/>
          </a:p>
        </p:txBody>
      </p:sp>
      <p:sp>
        <p:nvSpPr>
          <p:cNvPr id="13" name="Slide Number Placeholder 9"/>
          <p:cNvSpPr>
            <a:spLocks noGrp="1"/>
          </p:cNvSpPr>
          <p:nvPr>
            <p:ph type="sldNum" sz="quarter" idx="12"/>
          </p:nvPr>
        </p:nvSpPr>
        <p:spPr/>
        <p:txBody>
          <a:bodyPr/>
          <a:lstStyle>
            <a:lvl1pPr>
              <a:defRPr/>
            </a:lvl1pPr>
            <a:extLst/>
          </a:lstStyle>
          <a:p>
            <a:pPr>
              <a:defRPr/>
            </a:pPr>
            <a:fld id="{2FC93AFC-B621-44CB-BCA5-1BC567C9708D}" type="slidenum">
              <a:rPr lang="en-US"/>
              <a:pPr>
                <a:defRPr/>
              </a:pPr>
              <a:t>‹#›</a:t>
            </a:fld>
            <a:endParaRPr lang="en-US"/>
          </a:p>
        </p:txBody>
      </p:sp>
    </p:spTree>
    <p:extLst>
      <p:ext uri="{BB962C8B-B14F-4D97-AF65-F5344CB8AC3E}">
        <p14:creationId xmlns:p14="http://schemas.microsoft.com/office/powerpoint/2010/main" val="3185531955"/>
      </p:ext>
    </p:extLst>
  </p:cSld>
  <p:clrMapOvr>
    <a:masterClrMapping/>
  </p:clrMapOvr>
  <p:transition>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108676BD-083A-475F-93CA-024D178D67A7}" type="slidenum">
              <a:rPr lang="en-US"/>
              <a:pPr>
                <a:defRPr/>
              </a:pPr>
              <a:t>‹#›</a:t>
            </a:fld>
            <a:endParaRPr lang="en-US"/>
          </a:p>
        </p:txBody>
      </p:sp>
    </p:spTree>
    <p:extLst>
      <p:ext uri="{BB962C8B-B14F-4D97-AF65-F5344CB8AC3E}">
        <p14:creationId xmlns:p14="http://schemas.microsoft.com/office/powerpoint/2010/main" val="593289102"/>
      </p:ext>
    </p:extLst>
  </p:cSld>
  <p:clrMapOvr>
    <a:masterClrMapping/>
  </p:clrMapOvr>
  <p:transition>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Pie 3"/>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Oval 4"/>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Donut 5"/>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8"/>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0"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1" name="Oval 10"/>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12" name="Oval 11"/>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13" name="Date Placeholder 3"/>
          <p:cNvSpPr>
            <a:spLocks noGrp="1"/>
          </p:cNvSpPr>
          <p:nvPr>
            <p:ph type="dt" sz="half" idx="10"/>
          </p:nvPr>
        </p:nvSpPr>
        <p:spPr/>
        <p:txBody>
          <a:bodyPr/>
          <a:lstStyle>
            <a:lvl1pPr>
              <a:defRPr/>
            </a:lvl1pPr>
            <a:extLst/>
          </a:lstStyle>
          <a:p>
            <a:pPr>
              <a:defRPr/>
            </a:pPr>
            <a:endParaRPr lang="en-US"/>
          </a:p>
        </p:txBody>
      </p:sp>
      <p:sp>
        <p:nvSpPr>
          <p:cNvPr id="14" name="Footer Placeholder 4"/>
          <p:cNvSpPr>
            <a:spLocks noGrp="1"/>
          </p:cNvSpPr>
          <p:nvPr>
            <p:ph type="ftr" sz="quarter" idx="11"/>
          </p:nvPr>
        </p:nvSpPr>
        <p:spPr/>
        <p:txBody>
          <a:bodyPr/>
          <a:lstStyle>
            <a:lvl1pPr>
              <a:defRPr/>
            </a:lvl1pPr>
            <a:extLst/>
          </a:lstStyle>
          <a:p>
            <a:pPr>
              <a:defRPr/>
            </a:pPr>
            <a:endParaRPr lang="en-US"/>
          </a:p>
        </p:txBody>
      </p:sp>
      <p:sp>
        <p:nvSpPr>
          <p:cNvPr id="15" name="Slide Number Placeholder 5"/>
          <p:cNvSpPr>
            <a:spLocks noGrp="1"/>
          </p:cNvSpPr>
          <p:nvPr>
            <p:ph type="sldNum" sz="quarter" idx="12"/>
          </p:nvPr>
        </p:nvSpPr>
        <p:spPr/>
        <p:txBody>
          <a:bodyPr/>
          <a:lstStyle>
            <a:lvl1pPr>
              <a:defRPr/>
            </a:lvl1pPr>
            <a:extLst/>
          </a:lstStyle>
          <a:p>
            <a:pPr>
              <a:defRPr/>
            </a:pPr>
            <a:fld id="{F31468D0-D651-4986-9CC4-FD14A61C2146}" type="slidenum">
              <a:rPr lang="en-US"/>
              <a:pPr>
                <a:defRPr/>
              </a:pPr>
              <a:t>‹#›</a:t>
            </a:fld>
            <a:endParaRPr lang="en-US"/>
          </a:p>
        </p:txBody>
      </p:sp>
    </p:spTree>
    <p:extLst>
      <p:ext uri="{BB962C8B-B14F-4D97-AF65-F5344CB8AC3E}">
        <p14:creationId xmlns:p14="http://schemas.microsoft.com/office/powerpoint/2010/main" val="486293028"/>
      </p:ext>
    </p:extLst>
  </p:cSld>
  <p:clrMapOvr>
    <a:masterClrMapping/>
  </p:clrMapOvr>
  <p:transition>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9B441DC3-42B9-43AC-BFEB-2935E2F96298}" type="slidenum">
              <a:rPr lang="en-US"/>
              <a:pPr>
                <a:defRPr/>
              </a:pPr>
              <a:t>‹#›</a:t>
            </a:fld>
            <a:endParaRPr lang="en-US"/>
          </a:p>
        </p:txBody>
      </p:sp>
    </p:spTree>
    <p:extLst>
      <p:ext uri="{BB962C8B-B14F-4D97-AF65-F5344CB8AC3E}">
        <p14:creationId xmlns:p14="http://schemas.microsoft.com/office/powerpoint/2010/main" val="2966755437"/>
      </p:ext>
    </p:extLst>
  </p:cSld>
  <p:clrMapOvr>
    <a:masterClrMapping/>
  </p:clrMapOvr>
  <p:transition>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3"/>
          <p:cNvSpPr>
            <a:spLocks noGrp="1"/>
          </p:cNvSpPr>
          <p:nvPr>
            <p:ph type="dt" sz="half" idx="10"/>
          </p:nvPr>
        </p:nvSpPr>
        <p:spPr/>
        <p:txBody>
          <a:bodyPr/>
          <a:lstStyle>
            <a:lvl1pPr>
              <a:defRPr/>
            </a:lvl1pPr>
          </a:lstStyle>
          <a:p>
            <a:pPr>
              <a:defRPr/>
            </a:pPr>
            <a:endParaRPr lang="en-US"/>
          </a:p>
        </p:txBody>
      </p:sp>
      <p:sp>
        <p:nvSpPr>
          <p:cNvPr id="8" name="Footer Placeholder 9"/>
          <p:cNvSpPr>
            <a:spLocks noGrp="1"/>
          </p:cNvSpPr>
          <p:nvPr>
            <p:ph type="ftr" sz="quarter" idx="11"/>
          </p:nvPr>
        </p:nvSpPr>
        <p:spPr/>
        <p:txBody>
          <a:bodyPr/>
          <a:lstStyle>
            <a:lvl1pPr>
              <a:defRPr/>
            </a:lvl1pPr>
          </a:lstStyle>
          <a:p>
            <a:pPr>
              <a:defRPr/>
            </a:pPr>
            <a:endParaRPr lang="en-US"/>
          </a:p>
        </p:txBody>
      </p:sp>
      <p:sp>
        <p:nvSpPr>
          <p:cNvPr id="9" name="Slide Number Placeholder 21"/>
          <p:cNvSpPr>
            <a:spLocks noGrp="1"/>
          </p:cNvSpPr>
          <p:nvPr>
            <p:ph type="sldNum" sz="quarter" idx="12"/>
          </p:nvPr>
        </p:nvSpPr>
        <p:spPr/>
        <p:txBody>
          <a:bodyPr/>
          <a:lstStyle>
            <a:lvl1pPr>
              <a:defRPr/>
            </a:lvl1pPr>
          </a:lstStyle>
          <a:p>
            <a:pPr>
              <a:defRPr/>
            </a:pPr>
            <a:fld id="{664153AF-5515-49DD-B3DB-BB3B1DAFDC91}" type="slidenum">
              <a:rPr lang="en-US"/>
              <a:pPr>
                <a:defRPr/>
              </a:pPr>
              <a:t>‹#›</a:t>
            </a:fld>
            <a:endParaRPr lang="en-US"/>
          </a:p>
        </p:txBody>
      </p:sp>
    </p:spTree>
    <p:extLst>
      <p:ext uri="{BB962C8B-B14F-4D97-AF65-F5344CB8AC3E}">
        <p14:creationId xmlns:p14="http://schemas.microsoft.com/office/powerpoint/2010/main" val="3125798402"/>
      </p:ext>
    </p:extLst>
  </p:cSld>
  <p:clrMapOvr>
    <a:masterClrMapping/>
  </p:clrMapOvr>
  <p:transition>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00CCBCEC-EAC4-419E-A52C-038B42DD1CFA}" type="slidenum">
              <a:rPr lang="en-US"/>
              <a:pPr>
                <a:defRPr/>
              </a:pPr>
              <a:t>‹#›</a:t>
            </a:fld>
            <a:endParaRPr lang="en-US"/>
          </a:p>
        </p:txBody>
      </p:sp>
    </p:spTree>
    <p:extLst>
      <p:ext uri="{BB962C8B-B14F-4D97-AF65-F5344CB8AC3E}">
        <p14:creationId xmlns:p14="http://schemas.microsoft.com/office/powerpoint/2010/main" val="3807284958"/>
      </p:ext>
    </p:extLst>
  </p:cSld>
  <p:clrMapOvr>
    <a:masterClrMapping/>
  </p:clrMapOvr>
  <p:transition>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Pie 1"/>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 name="Oval 2"/>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4" name="Donut 3"/>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Rectangle 4"/>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Date Placeholder 1"/>
          <p:cNvSpPr>
            <a:spLocks noGrp="1"/>
          </p:cNvSpPr>
          <p:nvPr>
            <p:ph type="dt" sz="half" idx="10"/>
          </p:nvPr>
        </p:nvSpPr>
        <p:spPr/>
        <p:txBody>
          <a:bodyPr/>
          <a:lstStyle>
            <a:lvl1pPr>
              <a:defRPr/>
            </a:lvl1pPr>
            <a:extLst/>
          </a:lstStyle>
          <a:p>
            <a:pPr>
              <a:defRPr/>
            </a:pPr>
            <a:endParaRPr lang="en-US"/>
          </a:p>
        </p:txBody>
      </p:sp>
      <p:sp>
        <p:nvSpPr>
          <p:cNvPr id="10" name="Footer Placeholder 2"/>
          <p:cNvSpPr>
            <a:spLocks noGrp="1"/>
          </p:cNvSpPr>
          <p:nvPr>
            <p:ph type="ftr" sz="quarter" idx="11"/>
          </p:nvPr>
        </p:nvSpPr>
        <p:spPr/>
        <p:txBody>
          <a:bodyPr/>
          <a:lstStyle>
            <a:lvl1pPr>
              <a:defRPr/>
            </a:lvl1pPr>
            <a:extLst/>
          </a:lstStyle>
          <a:p>
            <a:pPr>
              <a:defRPr/>
            </a:pPr>
            <a:endParaRPr lang="en-US"/>
          </a:p>
        </p:txBody>
      </p:sp>
      <p:sp>
        <p:nvSpPr>
          <p:cNvPr id="11" name="Slide Number Placeholder 3"/>
          <p:cNvSpPr>
            <a:spLocks noGrp="1"/>
          </p:cNvSpPr>
          <p:nvPr>
            <p:ph type="sldNum" sz="quarter" idx="12"/>
          </p:nvPr>
        </p:nvSpPr>
        <p:spPr/>
        <p:txBody>
          <a:bodyPr/>
          <a:lstStyle>
            <a:lvl1pPr>
              <a:defRPr/>
            </a:lvl1pPr>
            <a:extLst/>
          </a:lstStyle>
          <a:p>
            <a:pPr>
              <a:defRPr/>
            </a:pPr>
            <a:fld id="{3BA64FE2-7C42-4763-89EC-7810435E86FD}" type="slidenum">
              <a:rPr lang="en-US"/>
              <a:pPr>
                <a:defRPr/>
              </a:pPr>
              <a:t>‹#›</a:t>
            </a:fld>
            <a:endParaRPr lang="en-US"/>
          </a:p>
        </p:txBody>
      </p:sp>
    </p:spTree>
    <p:extLst>
      <p:ext uri="{BB962C8B-B14F-4D97-AF65-F5344CB8AC3E}">
        <p14:creationId xmlns:p14="http://schemas.microsoft.com/office/powerpoint/2010/main" val="1602308112"/>
      </p:ext>
    </p:extLst>
  </p:cSld>
  <p:clrMapOvr>
    <a:masterClrMapping/>
  </p:clrMapOvr>
  <p:transitio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849B8036-5984-43AF-BCAE-4B346E07CB0C}" type="slidenum">
              <a:rPr lang="en-US"/>
              <a:pPr>
                <a:defRPr/>
              </a:pPr>
              <a:t>‹#›</a:t>
            </a:fld>
            <a:endParaRPr lang="en-US"/>
          </a:p>
        </p:txBody>
      </p:sp>
    </p:spTree>
    <p:extLst>
      <p:ext uri="{BB962C8B-B14F-4D97-AF65-F5344CB8AC3E}">
        <p14:creationId xmlns:p14="http://schemas.microsoft.com/office/powerpoint/2010/main" val="1594706194"/>
      </p:ext>
    </p:extLst>
  </p:cSld>
  <p:clrMapOvr>
    <a:masterClrMapping/>
  </p:clrMapOvr>
  <p:transition>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5911B4F5-8069-437B-AD40-CD043EBC4314}" type="slidenum">
              <a:rPr lang="en-US"/>
              <a:pPr>
                <a:defRPr/>
              </a:pPr>
              <a:t>‹#›</a:t>
            </a:fld>
            <a:endParaRPr lang="en-US"/>
          </a:p>
        </p:txBody>
      </p:sp>
    </p:spTree>
    <p:extLst>
      <p:ext uri="{BB962C8B-B14F-4D97-AF65-F5344CB8AC3E}">
        <p14:creationId xmlns:p14="http://schemas.microsoft.com/office/powerpoint/2010/main" val="114642328"/>
      </p:ext>
    </p:extLst>
  </p:cSld>
  <p:clrMapOvr>
    <a:masterClrMapping/>
  </p:clrMapOvr>
  <p:transition>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Pie 4"/>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Oval 5"/>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Donut 6"/>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8"/>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0" name="Rectangle 9"/>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hangingPunct="1">
              <a:lnSpc>
                <a:spcPts val="3000"/>
              </a:lnSpc>
              <a:spcBef>
                <a:spcPts val="600"/>
              </a:spcBef>
              <a:buClr>
                <a:srgbClr val="3891A7"/>
              </a:buClr>
              <a:buSzPct val="80000"/>
              <a:buFont typeface="Wingdings 2"/>
              <a:buNone/>
              <a:defRPr/>
            </a:pPr>
            <a:endParaRPr lang="en-US" sz="3200">
              <a:solidFill>
                <a:prstClr val="black"/>
              </a:solidFill>
              <a:latin typeface="Gill Sans MT"/>
            </a:endParaRPr>
          </a:p>
        </p:txBody>
      </p:sp>
      <p:sp>
        <p:nvSpPr>
          <p:cNvPr id="11" name="Flowchart: Process 10"/>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2" name="Flowchart: Process 11"/>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13" name="Date Placeholder 4"/>
          <p:cNvSpPr>
            <a:spLocks noGrp="1"/>
          </p:cNvSpPr>
          <p:nvPr>
            <p:ph type="dt" sz="half" idx="10"/>
          </p:nvPr>
        </p:nvSpPr>
        <p:spPr/>
        <p:txBody>
          <a:bodyPr/>
          <a:lstStyle>
            <a:lvl1pPr>
              <a:defRPr/>
            </a:lvl1pPr>
            <a:extLst/>
          </a:lstStyle>
          <a:p>
            <a:pPr>
              <a:defRPr/>
            </a:pPr>
            <a:endParaRPr lang="en-US"/>
          </a:p>
        </p:txBody>
      </p:sp>
      <p:sp>
        <p:nvSpPr>
          <p:cNvPr id="14" name="Footer Placeholder 5"/>
          <p:cNvSpPr>
            <a:spLocks noGrp="1"/>
          </p:cNvSpPr>
          <p:nvPr>
            <p:ph type="ftr" sz="quarter" idx="11"/>
          </p:nvPr>
        </p:nvSpPr>
        <p:spPr/>
        <p:txBody>
          <a:bodyPr/>
          <a:lstStyle>
            <a:lvl1pPr>
              <a:defRPr/>
            </a:lvl1pPr>
            <a:extLst/>
          </a:lstStyle>
          <a:p>
            <a:pPr>
              <a:defRPr/>
            </a:pPr>
            <a:endParaRPr lang="en-US"/>
          </a:p>
        </p:txBody>
      </p:sp>
      <p:sp>
        <p:nvSpPr>
          <p:cNvPr id="15" name="Slide Number Placeholder 6"/>
          <p:cNvSpPr>
            <a:spLocks noGrp="1"/>
          </p:cNvSpPr>
          <p:nvPr>
            <p:ph type="sldNum" sz="quarter" idx="12"/>
          </p:nvPr>
        </p:nvSpPr>
        <p:spPr/>
        <p:txBody>
          <a:bodyPr/>
          <a:lstStyle>
            <a:lvl1pPr>
              <a:defRPr/>
            </a:lvl1pPr>
            <a:extLst/>
          </a:lstStyle>
          <a:p>
            <a:pPr>
              <a:defRPr/>
            </a:pPr>
            <a:fld id="{FB77BDDE-9CD2-433F-A7BF-C6AD4346803A}" type="slidenum">
              <a:rPr lang="en-US"/>
              <a:pPr>
                <a:defRPr/>
              </a:pPr>
              <a:t>‹#›</a:t>
            </a:fld>
            <a:endParaRPr lang="en-US"/>
          </a:p>
        </p:txBody>
      </p:sp>
    </p:spTree>
    <p:extLst>
      <p:ext uri="{BB962C8B-B14F-4D97-AF65-F5344CB8AC3E}">
        <p14:creationId xmlns:p14="http://schemas.microsoft.com/office/powerpoint/2010/main" val="3863848310"/>
      </p:ext>
    </p:extLst>
  </p:cSld>
  <p:clrMapOvr>
    <a:masterClrMapping/>
  </p:clrMapOvr>
  <p:transition>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908C752-6584-4D0E-AF20-266896683B57}" type="slidenum">
              <a:rPr lang="en-US"/>
              <a:pPr>
                <a:defRPr/>
              </a:pPr>
              <a:t>‹#›</a:t>
            </a:fld>
            <a:endParaRPr lang="en-US"/>
          </a:p>
        </p:txBody>
      </p:sp>
    </p:spTree>
    <p:extLst>
      <p:ext uri="{BB962C8B-B14F-4D97-AF65-F5344CB8AC3E}">
        <p14:creationId xmlns:p14="http://schemas.microsoft.com/office/powerpoint/2010/main" val="100187153"/>
      </p:ext>
    </p:extLst>
  </p:cSld>
  <p:clrMapOvr>
    <a:masterClrMapping/>
  </p:clrMapOvr>
  <p:transition>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5D2F567A-F56E-4343-AE18-EDD49635DF5A}" type="slidenum">
              <a:rPr lang="en-US"/>
              <a:pPr>
                <a:defRPr/>
              </a:pPr>
              <a:t>‹#›</a:t>
            </a:fld>
            <a:endParaRPr lang="en-US"/>
          </a:p>
        </p:txBody>
      </p:sp>
    </p:spTree>
    <p:extLst>
      <p:ext uri="{BB962C8B-B14F-4D97-AF65-F5344CB8AC3E}">
        <p14:creationId xmlns:p14="http://schemas.microsoft.com/office/powerpoint/2010/main" val="3003997067"/>
      </p:ext>
    </p:extLst>
  </p:cSld>
  <p:clrMapOvr>
    <a:masterClrMapping/>
  </p:clrMapOvr>
  <p:transition>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63AAD9A1-9C68-484F-95C9-3BA117FBB003}" type="slidenum">
              <a:rPr lang="en-US"/>
              <a:pPr>
                <a:defRPr/>
              </a:pPr>
              <a:t>‹#›</a:t>
            </a:fld>
            <a:endParaRPr lang="en-US"/>
          </a:p>
        </p:txBody>
      </p:sp>
    </p:spTree>
    <p:extLst>
      <p:ext uri="{BB962C8B-B14F-4D97-AF65-F5344CB8AC3E}">
        <p14:creationId xmlns:p14="http://schemas.microsoft.com/office/powerpoint/2010/main" val="4192476026"/>
      </p:ext>
    </p:extLst>
  </p:cSld>
  <p:clrMapOvr>
    <a:masterClrMapping/>
  </p:clrMapOvr>
  <p:transition>
    <p:pull/>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Pie 3"/>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Oval 4"/>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Donut 5"/>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Oval 8"/>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10" name="Oval 9"/>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6"/>
          <p:cNvSpPr>
            <a:spLocks noGrp="1"/>
          </p:cNvSpPr>
          <p:nvPr>
            <p:ph type="dt" sz="half" idx="10"/>
          </p:nvPr>
        </p:nvSpPr>
        <p:spPr/>
        <p:txBody>
          <a:bodyPr/>
          <a:lstStyle>
            <a:lvl1pPr>
              <a:defRPr/>
            </a:lvl1pPr>
            <a:extLst/>
          </a:lstStyle>
          <a:p>
            <a:pPr>
              <a:defRPr/>
            </a:pPr>
            <a:endParaRPr lang="en-US"/>
          </a:p>
        </p:txBody>
      </p:sp>
      <p:sp>
        <p:nvSpPr>
          <p:cNvPr id="12" name="Footer Placeholder 19"/>
          <p:cNvSpPr>
            <a:spLocks noGrp="1"/>
          </p:cNvSpPr>
          <p:nvPr>
            <p:ph type="ftr" sz="quarter" idx="11"/>
          </p:nvPr>
        </p:nvSpPr>
        <p:spPr/>
        <p:txBody>
          <a:bodyPr/>
          <a:lstStyle>
            <a:lvl1pPr>
              <a:defRPr/>
            </a:lvl1pPr>
            <a:extLst/>
          </a:lstStyle>
          <a:p>
            <a:pPr>
              <a:defRPr/>
            </a:pPr>
            <a:endParaRPr lang="en-US"/>
          </a:p>
        </p:txBody>
      </p:sp>
      <p:sp>
        <p:nvSpPr>
          <p:cNvPr id="13" name="Slide Number Placeholder 9"/>
          <p:cNvSpPr>
            <a:spLocks noGrp="1"/>
          </p:cNvSpPr>
          <p:nvPr>
            <p:ph type="sldNum" sz="quarter" idx="12"/>
          </p:nvPr>
        </p:nvSpPr>
        <p:spPr/>
        <p:txBody>
          <a:bodyPr/>
          <a:lstStyle>
            <a:lvl1pPr>
              <a:defRPr/>
            </a:lvl1pPr>
            <a:extLst/>
          </a:lstStyle>
          <a:p>
            <a:pPr>
              <a:defRPr/>
            </a:pPr>
            <a:fld id="{5D40C5BD-152B-41CC-9521-25B5279B8EFF}" type="slidenum">
              <a:rPr lang="en-US"/>
              <a:pPr>
                <a:defRPr/>
              </a:pPr>
              <a:t>‹#›</a:t>
            </a:fld>
            <a:endParaRPr lang="en-US"/>
          </a:p>
        </p:txBody>
      </p:sp>
    </p:spTree>
    <p:extLst>
      <p:ext uri="{BB962C8B-B14F-4D97-AF65-F5344CB8AC3E}">
        <p14:creationId xmlns:p14="http://schemas.microsoft.com/office/powerpoint/2010/main" val="1570620448"/>
      </p:ext>
    </p:extLst>
  </p:cSld>
  <p:clrMapOvr>
    <a:masterClrMapping/>
  </p:clrMapOvr>
  <p:transition>
    <p:pull/>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lgn="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FD651347-8BB4-434C-B154-B70BC805CABF}" type="slidenum">
              <a:rPr lang="en-US"/>
              <a:pPr>
                <a:defRPr/>
              </a:pPr>
              <a:t>‹#›</a:t>
            </a:fld>
            <a:endParaRPr lang="en-US"/>
          </a:p>
        </p:txBody>
      </p:sp>
    </p:spTree>
    <p:extLst>
      <p:ext uri="{BB962C8B-B14F-4D97-AF65-F5344CB8AC3E}">
        <p14:creationId xmlns:p14="http://schemas.microsoft.com/office/powerpoint/2010/main" val="2518049726"/>
      </p:ext>
    </p:extLst>
  </p:cSld>
  <p:clrMapOvr>
    <a:masterClrMapping/>
  </p:clrMapOvr>
  <p:transition>
    <p:pull/>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Pie 3"/>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Oval 4"/>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Donut 5"/>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8"/>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0"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1" name="Oval 10"/>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12" name="Oval 11"/>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solidFill>
                <a:prstClr val="black"/>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13" name="Date Placeholder 3"/>
          <p:cNvSpPr>
            <a:spLocks noGrp="1"/>
          </p:cNvSpPr>
          <p:nvPr>
            <p:ph type="dt" sz="half" idx="10"/>
          </p:nvPr>
        </p:nvSpPr>
        <p:spPr/>
        <p:txBody>
          <a:bodyPr/>
          <a:lstStyle>
            <a:lvl1pPr>
              <a:defRPr/>
            </a:lvl1pPr>
            <a:extLst/>
          </a:lstStyle>
          <a:p>
            <a:pPr>
              <a:defRPr/>
            </a:pPr>
            <a:endParaRPr lang="en-US"/>
          </a:p>
        </p:txBody>
      </p:sp>
      <p:sp>
        <p:nvSpPr>
          <p:cNvPr id="14" name="Footer Placeholder 4"/>
          <p:cNvSpPr>
            <a:spLocks noGrp="1"/>
          </p:cNvSpPr>
          <p:nvPr>
            <p:ph type="ftr" sz="quarter" idx="11"/>
          </p:nvPr>
        </p:nvSpPr>
        <p:spPr/>
        <p:txBody>
          <a:bodyPr/>
          <a:lstStyle>
            <a:lvl1pPr>
              <a:defRPr/>
            </a:lvl1pPr>
            <a:extLst/>
          </a:lstStyle>
          <a:p>
            <a:pPr>
              <a:defRPr/>
            </a:pPr>
            <a:endParaRPr lang="en-US"/>
          </a:p>
        </p:txBody>
      </p:sp>
      <p:sp>
        <p:nvSpPr>
          <p:cNvPr id="15" name="Slide Number Placeholder 5"/>
          <p:cNvSpPr>
            <a:spLocks noGrp="1"/>
          </p:cNvSpPr>
          <p:nvPr>
            <p:ph type="sldNum" sz="quarter" idx="12"/>
          </p:nvPr>
        </p:nvSpPr>
        <p:spPr/>
        <p:txBody>
          <a:bodyPr/>
          <a:lstStyle>
            <a:lvl1pPr>
              <a:defRPr/>
            </a:lvl1pPr>
            <a:extLst/>
          </a:lstStyle>
          <a:p>
            <a:pPr>
              <a:defRPr/>
            </a:pPr>
            <a:fld id="{5219F3A9-E67F-407A-9E07-42449FE86528}" type="slidenum">
              <a:rPr lang="en-US"/>
              <a:pPr>
                <a:defRPr/>
              </a:pPr>
              <a:t>‹#›</a:t>
            </a:fld>
            <a:endParaRPr lang="en-US"/>
          </a:p>
        </p:txBody>
      </p:sp>
    </p:spTree>
    <p:extLst>
      <p:ext uri="{BB962C8B-B14F-4D97-AF65-F5344CB8AC3E}">
        <p14:creationId xmlns:p14="http://schemas.microsoft.com/office/powerpoint/2010/main" val="277631798"/>
      </p:ext>
    </p:extLst>
  </p:cSld>
  <p:clrMapOvr>
    <a:masterClrMapping/>
  </p:clrMapOvr>
  <p:transition>
    <p:pull/>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2827E50A-978B-42D7-BC2D-42AEC089E0BE}" type="slidenum">
              <a:rPr lang="en-US"/>
              <a:pPr>
                <a:defRPr/>
              </a:pPr>
              <a:t>‹#›</a:t>
            </a:fld>
            <a:endParaRPr lang="en-US"/>
          </a:p>
        </p:txBody>
      </p:sp>
    </p:spTree>
    <p:extLst>
      <p:ext uri="{BB962C8B-B14F-4D97-AF65-F5344CB8AC3E}">
        <p14:creationId xmlns:p14="http://schemas.microsoft.com/office/powerpoint/2010/main" val="3369381281"/>
      </p:ext>
    </p:extLst>
  </p:cSld>
  <p:clrMapOvr>
    <a:masterClrMapping/>
  </p:clrMapOvr>
  <p:transition>
    <p:pull/>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3"/>
          <p:cNvSpPr>
            <a:spLocks noGrp="1"/>
          </p:cNvSpPr>
          <p:nvPr>
            <p:ph type="dt" sz="half" idx="10"/>
          </p:nvPr>
        </p:nvSpPr>
        <p:spPr/>
        <p:txBody>
          <a:bodyPr/>
          <a:lstStyle>
            <a:lvl1pPr>
              <a:defRPr/>
            </a:lvl1pPr>
          </a:lstStyle>
          <a:p>
            <a:pPr>
              <a:defRPr/>
            </a:pPr>
            <a:endParaRPr lang="en-US"/>
          </a:p>
        </p:txBody>
      </p:sp>
      <p:sp>
        <p:nvSpPr>
          <p:cNvPr id="8" name="Footer Placeholder 9"/>
          <p:cNvSpPr>
            <a:spLocks noGrp="1"/>
          </p:cNvSpPr>
          <p:nvPr>
            <p:ph type="ftr" sz="quarter" idx="11"/>
          </p:nvPr>
        </p:nvSpPr>
        <p:spPr/>
        <p:txBody>
          <a:bodyPr/>
          <a:lstStyle>
            <a:lvl1pPr>
              <a:defRPr/>
            </a:lvl1pPr>
          </a:lstStyle>
          <a:p>
            <a:pPr>
              <a:defRPr/>
            </a:pPr>
            <a:endParaRPr lang="en-US"/>
          </a:p>
        </p:txBody>
      </p:sp>
      <p:sp>
        <p:nvSpPr>
          <p:cNvPr id="9" name="Slide Number Placeholder 21"/>
          <p:cNvSpPr>
            <a:spLocks noGrp="1"/>
          </p:cNvSpPr>
          <p:nvPr>
            <p:ph type="sldNum" sz="quarter" idx="12"/>
          </p:nvPr>
        </p:nvSpPr>
        <p:spPr/>
        <p:txBody>
          <a:bodyPr/>
          <a:lstStyle>
            <a:lvl1pPr>
              <a:defRPr/>
            </a:lvl1pPr>
          </a:lstStyle>
          <a:p>
            <a:pPr>
              <a:defRPr/>
            </a:pPr>
            <a:fld id="{FD34D430-5F34-46BF-867A-4C33D94DD3E4}" type="slidenum">
              <a:rPr lang="en-US"/>
              <a:pPr>
                <a:defRPr/>
              </a:pPr>
              <a:t>‹#›</a:t>
            </a:fld>
            <a:endParaRPr lang="en-US"/>
          </a:p>
        </p:txBody>
      </p:sp>
    </p:spTree>
    <p:extLst>
      <p:ext uri="{BB962C8B-B14F-4D97-AF65-F5344CB8AC3E}">
        <p14:creationId xmlns:p14="http://schemas.microsoft.com/office/powerpoint/2010/main" val="2387449578"/>
      </p:ext>
    </p:extLst>
  </p:cSld>
  <p:clrMapOvr>
    <a:masterClrMapping/>
  </p:clrMapOvr>
  <p:transitio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Pie 3"/>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Oval 4"/>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Donut 5"/>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Oval 10"/>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12" name="Oval 11"/>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13" name="Date Placeholder 3"/>
          <p:cNvSpPr>
            <a:spLocks noGrp="1"/>
          </p:cNvSpPr>
          <p:nvPr>
            <p:ph type="dt" sz="half" idx="10"/>
          </p:nvPr>
        </p:nvSpPr>
        <p:spPr/>
        <p:txBody>
          <a:bodyPr/>
          <a:lstStyle>
            <a:lvl1pPr>
              <a:defRPr/>
            </a:lvl1pPr>
            <a:extLst/>
          </a:lstStyle>
          <a:p>
            <a:pPr>
              <a:defRPr/>
            </a:pPr>
            <a:endParaRPr lang="en-US"/>
          </a:p>
        </p:txBody>
      </p:sp>
      <p:sp>
        <p:nvSpPr>
          <p:cNvPr id="14" name="Footer Placeholder 4"/>
          <p:cNvSpPr>
            <a:spLocks noGrp="1"/>
          </p:cNvSpPr>
          <p:nvPr>
            <p:ph type="ftr" sz="quarter" idx="11"/>
          </p:nvPr>
        </p:nvSpPr>
        <p:spPr/>
        <p:txBody>
          <a:bodyPr/>
          <a:lstStyle>
            <a:lvl1pPr>
              <a:defRPr/>
            </a:lvl1pPr>
            <a:extLst/>
          </a:lstStyle>
          <a:p>
            <a:pPr>
              <a:defRPr/>
            </a:pPr>
            <a:endParaRPr lang="en-US"/>
          </a:p>
        </p:txBody>
      </p:sp>
      <p:sp>
        <p:nvSpPr>
          <p:cNvPr id="15" name="Slide Number Placeholder 5"/>
          <p:cNvSpPr>
            <a:spLocks noGrp="1"/>
          </p:cNvSpPr>
          <p:nvPr>
            <p:ph type="sldNum" sz="quarter" idx="12"/>
          </p:nvPr>
        </p:nvSpPr>
        <p:spPr/>
        <p:txBody>
          <a:bodyPr/>
          <a:lstStyle>
            <a:lvl1pPr>
              <a:defRPr/>
            </a:lvl1pPr>
            <a:extLst/>
          </a:lstStyle>
          <a:p>
            <a:pPr>
              <a:defRPr/>
            </a:pPr>
            <a:fld id="{71990F32-81ED-4EBB-9B1B-C7C403069EF5}" type="slidenum">
              <a:rPr lang="en-US"/>
              <a:pPr>
                <a:defRPr/>
              </a:pPr>
              <a:t>‹#›</a:t>
            </a:fld>
            <a:endParaRPr lang="en-US"/>
          </a:p>
        </p:txBody>
      </p:sp>
    </p:spTree>
    <p:extLst>
      <p:ext uri="{BB962C8B-B14F-4D97-AF65-F5344CB8AC3E}">
        <p14:creationId xmlns:p14="http://schemas.microsoft.com/office/powerpoint/2010/main" val="3579596542"/>
      </p:ext>
    </p:extLst>
  </p:cSld>
  <p:clrMapOvr>
    <a:masterClrMapping/>
  </p:clrMapOvr>
  <p:transition>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18AC89A3-4ACB-4E5D-9299-118C3103316F}" type="slidenum">
              <a:rPr lang="en-US"/>
              <a:pPr>
                <a:defRPr/>
              </a:pPr>
              <a:t>‹#›</a:t>
            </a:fld>
            <a:endParaRPr lang="en-US"/>
          </a:p>
        </p:txBody>
      </p:sp>
    </p:spTree>
    <p:extLst>
      <p:ext uri="{BB962C8B-B14F-4D97-AF65-F5344CB8AC3E}">
        <p14:creationId xmlns:p14="http://schemas.microsoft.com/office/powerpoint/2010/main" val="2528580314"/>
      </p:ext>
    </p:extLst>
  </p:cSld>
  <p:clrMapOvr>
    <a:masterClrMapping/>
  </p:clrMapOvr>
  <p:transition>
    <p:pull/>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Pie 1"/>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 name="Oval 2"/>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4" name="Donut 3"/>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Rectangle 4"/>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Rectangle 6"/>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Date Placeholder 1"/>
          <p:cNvSpPr>
            <a:spLocks noGrp="1"/>
          </p:cNvSpPr>
          <p:nvPr>
            <p:ph type="dt" sz="half" idx="10"/>
          </p:nvPr>
        </p:nvSpPr>
        <p:spPr/>
        <p:txBody>
          <a:bodyPr/>
          <a:lstStyle>
            <a:lvl1pPr>
              <a:defRPr/>
            </a:lvl1pPr>
            <a:extLst/>
          </a:lstStyle>
          <a:p>
            <a:pPr>
              <a:defRPr/>
            </a:pPr>
            <a:endParaRPr lang="en-US"/>
          </a:p>
        </p:txBody>
      </p:sp>
      <p:sp>
        <p:nvSpPr>
          <p:cNvPr id="10" name="Footer Placeholder 2"/>
          <p:cNvSpPr>
            <a:spLocks noGrp="1"/>
          </p:cNvSpPr>
          <p:nvPr>
            <p:ph type="ftr" sz="quarter" idx="11"/>
          </p:nvPr>
        </p:nvSpPr>
        <p:spPr/>
        <p:txBody>
          <a:bodyPr/>
          <a:lstStyle>
            <a:lvl1pPr>
              <a:defRPr/>
            </a:lvl1pPr>
            <a:extLst/>
          </a:lstStyle>
          <a:p>
            <a:pPr>
              <a:defRPr/>
            </a:pPr>
            <a:endParaRPr lang="en-US"/>
          </a:p>
        </p:txBody>
      </p:sp>
      <p:sp>
        <p:nvSpPr>
          <p:cNvPr id="11" name="Slide Number Placeholder 3"/>
          <p:cNvSpPr>
            <a:spLocks noGrp="1"/>
          </p:cNvSpPr>
          <p:nvPr>
            <p:ph type="sldNum" sz="quarter" idx="12"/>
          </p:nvPr>
        </p:nvSpPr>
        <p:spPr/>
        <p:txBody>
          <a:bodyPr/>
          <a:lstStyle>
            <a:lvl1pPr>
              <a:defRPr/>
            </a:lvl1pPr>
            <a:extLst/>
          </a:lstStyle>
          <a:p>
            <a:pPr>
              <a:defRPr/>
            </a:pPr>
            <a:fld id="{AEC1FEF9-F310-4E47-8E11-2BDA576FA62A}" type="slidenum">
              <a:rPr lang="en-US"/>
              <a:pPr>
                <a:defRPr/>
              </a:pPr>
              <a:t>‹#›</a:t>
            </a:fld>
            <a:endParaRPr lang="en-US"/>
          </a:p>
        </p:txBody>
      </p:sp>
    </p:spTree>
    <p:extLst>
      <p:ext uri="{BB962C8B-B14F-4D97-AF65-F5344CB8AC3E}">
        <p14:creationId xmlns:p14="http://schemas.microsoft.com/office/powerpoint/2010/main" val="2563212393"/>
      </p:ext>
    </p:extLst>
  </p:cSld>
  <p:clrMapOvr>
    <a:masterClrMapping/>
  </p:clrMapOvr>
  <p:transition>
    <p:pull/>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2D49C538-FB12-4E26-A67B-D79922BC5717}" type="slidenum">
              <a:rPr lang="en-US"/>
              <a:pPr>
                <a:defRPr/>
              </a:pPr>
              <a:t>‹#›</a:t>
            </a:fld>
            <a:endParaRPr lang="en-US"/>
          </a:p>
        </p:txBody>
      </p:sp>
    </p:spTree>
    <p:extLst>
      <p:ext uri="{BB962C8B-B14F-4D97-AF65-F5344CB8AC3E}">
        <p14:creationId xmlns:p14="http://schemas.microsoft.com/office/powerpoint/2010/main" val="4088073007"/>
      </p:ext>
    </p:extLst>
  </p:cSld>
  <p:clrMapOvr>
    <a:masterClrMapping/>
  </p:clrMapOvr>
  <p:transition>
    <p:pull/>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Pie 4"/>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Oval 5"/>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Donut 6"/>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8" name="Rectangle 7"/>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9" name="Rectangle 8"/>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0" name="Rectangle 9"/>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hangingPunct="1">
              <a:lnSpc>
                <a:spcPts val="3000"/>
              </a:lnSpc>
              <a:spcBef>
                <a:spcPts val="600"/>
              </a:spcBef>
              <a:buClr>
                <a:srgbClr val="3891A7"/>
              </a:buClr>
              <a:buSzPct val="80000"/>
              <a:buFont typeface="Wingdings 2"/>
              <a:buNone/>
              <a:defRPr/>
            </a:pPr>
            <a:endParaRPr lang="en-US" sz="3200">
              <a:solidFill>
                <a:prstClr val="black"/>
              </a:solidFill>
              <a:latin typeface="Gill Sans MT"/>
            </a:endParaRPr>
          </a:p>
        </p:txBody>
      </p:sp>
      <p:sp>
        <p:nvSpPr>
          <p:cNvPr id="11" name="Flowchart: Process 10"/>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2" name="Flowchart: Process 11"/>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prstClr val="white"/>
              </a:solidFill>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13" name="Date Placeholder 4"/>
          <p:cNvSpPr>
            <a:spLocks noGrp="1"/>
          </p:cNvSpPr>
          <p:nvPr>
            <p:ph type="dt" sz="half" idx="10"/>
          </p:nvPr>
        </p:nvSpPr>
        <p:spPr/>
        <p:txBody>
          <a:bodyPr/>
          <a:lstStyle>
            <a:lvl1pPr>
              <a:defRPr/>
            </a:lvl1pPr>
            <a:extLst/>
          </a:lstStyle>
          <a:p>
            <a:pPr>
              <a:defRPr/>
            </a:pPr>
            <a:endParaRPr lang="en-US"/>
          </a:p>
        </p:txBody>
      </p:sp>
      <p:sp>
        <p:nvSpPr>
          <p:cNvPr id="14" name="Footer Placeholder 5"/>
          <p:cNvSpPr>
            <a:spLocks noGrp="1"/>
          </p:cNvSpPr>
          <p:nvPr>
            <p:ph type="ftr" sz="quarter" idx="11"/>
          </p:nvPr>
        </p:nvSpPr>
        <p:spPr/>
        <p:txBody>
          <a:bodyPr/>
          <a:lstStyle>
            <a:lvl1pPr>
              <a:defRPr/>
            </a:lvl1pPr>
            <a:extLst/>
          </a:lstStyle>
          <a:p>
            <a:pPr>
              <a:defRPr/>
            </a:pPr>
            <a:endParaRPr lang="en-US"/>
          </a:p>
        </p:txBody>
      </p:sp>
      <p:sp>
        <p:nvSpPr>
          <p:cNvPr id="15" name="Slide Number Placeholder 6"/>
          <p:cNvSpPr>
            <a:spLocks noGrp="1"/>
          </p:cNvSpPr>
          <p:nvPr>
            <p:ph type="sldNum" sz="quarter" idx="12"/>
          </p:nvPr>
        </p:nvSpPr>
        <p:spPr/>
        <p:txBody>
          <a:bodyPr/>
          <a:lstStyle>
            <a:lvl1pPr>
              <a:defRPr/>
            </a:lvl1pPr>
            <a:extLst/>
          </a:lstStyle>
          <a:p>
            <a:pPr>
              <a:defRPr/>
            </a:pPr>
            <a:fld id="{EF7C8B8D-72BE-4E1B-8624-D689CA991DF7}" type="slidenum">
              <a:rPr lang="en-US"/>
              <a:pPr>
                <a:defRPr/>
              </a:pPr>
              <a:t>‹#›</a:t>
            </a:fld>
            <a:endParaRPr lang="en-US"/>
          </a:p>
        </p:txBody>
      </p:sp>
    </p:spTree>
    <p:extLst>
      <p:ext uri="{BB962C8B-B14F-4D97-AF65-F5344CB8AC3E}">
        <p14:creationId xmlns:p14="http://schemas.microsoft.com/office/powerpoint/2010/main" val="3925859656"/>
      </p:ext>
    </p:extLst>
  </p:cSld>
  <p:clrMapOvr>
    <a:masterClrMapping/>
  </p:clrMapOvr>
  <p:transition>
    <p:pull/>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880D1EA-9429-48DB-9819-F2EE6A120EFF}" type="slidenum">
              <a:rPr lang="en-US"/>
              <a:pPr>
                <a:defRPr/>
              </a:pPr>
              <a:t>‹#›</a:t>
            </a:fld>
            <a:endParaRPr lang="en-US"/>
          </a:p>
        </p:txBody>
      </p:sp>
    </p:spTree>
    <p:extLst>
      <p:ext uri="{BB962C8B-B14F-4D97-AF65-F5344CB8AC3E}">
        <p14:creationId xmlns:p14="http://schemas.microsoft.com/office/powerpoint/2010/main" val="1017809993"/>
      </p:ext>
    </p:extLst>
  </p:cSld>
  <p:clrMapOvr>
    <a:masterClrMapping/>
  </p:clrMapOvr>
  <p:transition>
    <p:pull/>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834A9B1-061B-4B8D-BC7A-828B4C88537D}" type="slidenum">
              <a:rPr lang="en-US"/>
              <a:pPr>
                <a:defRPr/>
              </a:pPr>
              <a:t>‹#›</a:t>
            </a:fld>
            <a:endParaRPr lang="en-US"/>
          </a:p>
        </p:txBody>
      </p:sp>
    </p:spTree>
    <p:extLst>
      <p:ext uri="{BB962C8B-B14F-4D97-AF65-F5344CB8AC3E}">
        <p14:creationId xmlns:p14="http://schemas.microsoft.com/office/powerpoint/2010/main" val="858331170"/>
      </p:ext>
    </p:extLst>
  </p:cSld>
  <p:clrMapOvr>
    <a:masterClrMapping/>
  </p:clrMapOvr>
  <p:transition>
    <p:pull/>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F2B087F1-1B96-4BB4-9FF8-36CEBC512E7D}" type="slidenum">
              <a:rPr lang="en-US"/>
              <a:pPr>
                <a:defRPr/>
              </a:pPr>
              <a:t>‹#›</a:t>
            </a:fld>
            <a:endParaRPr lang="en-US"/>
          </a:p>
        </p:txBody>
      </p:sp>
    </p:spTree>
    <p:extLst>
      <p:ext uri="{BB962C8B-B14F-4D97-AF65-F5344CB8AC3E}">
        <p14:creationId xmlns:p14="http://schemas.microsoft.com/office/powerpoint/2010/main" val="3933570459"/>
      </p:ext>
    </p:extLst>
  </p:cSld>
  <p:clrMapOvr>
    <a:masterClrMapping/>
  </p:clrMapOvr>
  <p:transitio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2FE0D69E-39D4-4DC4-8FC6-BDBEF7AA2475}" type="slidenum">
              <a:rPr lang="en-US"/>
              <a:pPr>
                <a:defRPr/>
              </a:pPr>
              <a:t>‹#›</a:t>
            </a:fld>
            <a:endParaRPr lang="en-US"/>
          </a:p>
        </p:txBody>
      </p:sp>
    </p:spTree>
    <p:extLst>
      <p:ext uri="{BB962C8B-B14F-4D97-AF65-F5344CB8AC3E}">
        <p14:creationId xmlns:p14="http://schemas.microsoft.com/office/powerpoint/2010/main" val="2233153082"/>
      </p:ext>
    </p:extLst>
  </p:cSld>
  <p:clrMapOvr>
    <a:masterClrMapping/>
  </p:clrMapOvr>
  <p:transitio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3"/>
          <p:cNvSpPr>
            <a:spLocks noGrp="1"/>
          </p:cNvSpPr>
          <p:nvPr>
            <p:ph type="dt" sz="half" idx="10"/>
          </p:nvPr>
        </p:nvSpPr>
        <p:spPr/>
        <p:txBody>
          <a:bodyPr/>
          <a:lstStyle>
            <a:lvl1pPr>
              <a:defRPr/>
            </a:lvl1pPr>
          </a:lstStyle>
          <a:p>
            <a:pPr>
              <a:defRPr/>
            </a:pPr>
            <a:endParaRPr lang="en-US"/>
          </a:p>
        </p:txBody>
      </p:sp>
      <p:sp>
        <p:nvSpPr>
          <p:cNvPr id="8" name="Footer Placeholder 9"/>
          <p:cNvSpPr>
            <a:spLocks noGrp="1"/>
          </p:cNvSpPr>
          <p:nvPr>
            <p:ph type="ftr" sz="quarter" idx="11"/>
          </p:nvPr>
        </p:nvSpPr>
        <p:spPr/>
        <p:txBody>
          <a:bodyPr/>
          <a:lstStyle>
            <a:lvl1pPr>
              <a:defRPr/>
            </a:lvl1pPr>
          </a:lstStyle>
          <a:p>
            <a:pPr>
              <a:defRPr/>
            </a:pPr>
            <a:endParaRPr lang="en-US"/>
          </a:p>
        </p:txBody>
      </p:sp>
      <p:sp>
        <p:nvSpPr>
          <p:cNvPr id="9" name="Slide Number Placeholder 21"/>
          <p:cNvSpPr>
            <a:spLocks noGrp="1"/>
          </p:cNvSpPr>
          <p:nvPr>
            <p:ph type="sldNum" sz="quarter" idx="12"/>
          </p:nvPr>
        </p:nvSpPr>
        <p:spPr/>
        <p:txBody>
          <a:bodyPr/>
          <a:lstStyle>
            <a:lvl1pPr>
              <a:defRPr/>
            </a:lvl1pPr>
          </a:lstStyle>
          <a:p>
            <a:pPr>
              <a:defRPr/>
            </a:pPr>
            <a:fld id="{E43D209C-9BD5-4EDC-930E-41FCB6F3EE5C}" type="slidenum">
              <a:rPr lang="en-US"/>
              <a:pPr>
                <a:defRPr/>
              </a:pPr>
              <a:t>‹#›</a:t>
            </a:fld>
            <a:endParaRPr lang="en-US"/>
          </a:p>
        </p:txBody>
      </p:sp>
    </p:spTree>
    <p:extLst>
      <p:ext uri="{BB962C8B-B14F-4D97-AF65-F5344CB8AC3E}">
        <p14:creationId xmlns:p14="http://schemas.microsoft.com/office/powerpoint/2010/main" val="4200121005"/>
      </p:ext>
    </p:extLst>
  </p:cSld>
  <p:clrMapOvr>
    <a:masterClrMapping/>
  </p:clrMapOvr>
  <p:transitio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46094DCD-CF54-46C2-829B-40EFBEFC9B83}" type="slidenum">
              <a:rPr lang="en-US"/>
              <a:pPr>
                <a:defRPr/>
              </a:pPr>
              <a:t>‹#›</a:t>
            </a:fld>
            <a:endParaRPr lang="en-US"/>
          </a:p>
        </p:txBody>
      </p:sp>
    </p:spTree>
    <p:extLst>
      <p:ext uri="{BB962C8B-B14F-4D97-AF65-F5344CB8AC3E}">
        <p14:creationId xmlns:p14="http://schemas.microsoft.com/office/powerpoint/2010/main" val="972792900"/>
      </p:ext>
    </p:extLst>
  </p:cSld>
  <p:clrMapOvr>
    <a:masterClrMapping/>
  </p:clrMapOvr>
  <p:transitio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Pie 1"/>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Oval 2"/>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Donut 3"/>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Date Placeholder 1"/>
          <p:cNvSpPr>
            <a:spLocks noGrp="1"/>
          </p:cNvSpPr>
          <p:nvPr>
            <p:ph type="dt" sz="half" idx="10"/>
          </p:nvPr>
        </p:nvSpPr>
        <p:spPr/>
        <p:txBody>
          <a:bodyPr/>
          <a:lstStyle>
            <a:lvl1pPr>
              <a:defRPr/>
            </a:lvl1pPr>
            <a:extLst/>
          </a:lstStyle>
          <a:p>
            <a:pPr>
              <a:defRPr/>
            </a:pPr>
            <a:endParaRPr lang="en-US"/>
          </a:p>
        </p:txBody>
      </p:sp>
      <p:sp>
        <p:nvSpPr>
          <p:cNvPr id="10" name="Footer Placeholder 2"/>
          <p:cNvSpPr>
            <a:spLocks noGrp="1"/>
          </p:cNvSpPr>
          <p:nvPr>
            <p:ph type="ftr" sz="quarter" idx="11"/>
          </p:nvPr>
        </p:nvSpPr>
        <p:spPr/>
        <p:txBody>
          <a:bodyPr/>
          <a:lstStyle>
            <a:lvl1pPr>
              <a:defRPr/>
            </a:lvl1pPr>
            <a:extLst/>
          </a:lstStyle>
          <a:p>
            <a:pPr>
              <a:defRPr/>
            </a:pPr>
            <a:endParaRPr lang="en-US"/>
          </a:p>
        </p:txBody>
      </p:sp>
      <p:sp>
        <p:nvSpPr>
          <p:cNvPr id="11" name="Slide Number Placeholder 3"/>
          <p:cNvSpPr>
            <a:spLocks noGrp="1"/>
          </p:cNvSpPr>
          <p:nvPr>
            <p:ph type="sldNum" sz="quarter" idx="12"/>
          </p:nvPr>
        </p:nvSpPr>
        <p:spPr/>
        <p:txBody>
          <a:bodyPr/>
          <a:lstStyle>
            <a:lvl1pPr>
              <a:defRPr/>
            </a:lvl1pPr>
            <a:extLst/>
          </a:lstStyle>
          <a:p>
            <a:pPr>
              <a:defRPr/>
            </a:pPr>
            <a:fld id="{60643D7B-ACB6-496E-915F-A52E6CC1D207}" type="slidenum">
              <a:rPr lang="en-US"/>
              <a:pPr>
                <a:defRPr/>
              </a:pPr>
              <a:t>‹#›</a:t>
            </a:fld>
            <a:endParaRPr lang="en-US"/>
          </a:p>
        </p:txBody>
      </p:sp>
    </p:spTree>
    <p:extLst>
      <p:ext uri="{BB962C8B-B14F-4D97-AF65-F5344CB8AC3E}">
        <p14:creationId xmlns:p14="http://schemas.microsoft.com/office/powerpoint/2010/main" val="1113236477"/>
      </p:ext>
    </p:extLst>
  </p:cSld>
  <p:clrMapOvr>
    <a:masterClrMapping/>
  </p:clrMapOvr>
  <p:transitio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9E056A2-423E-4E7A-8671-7BA0C7F74837}" type="slidenum">
              <a:rPr lang="en-US"/>
              <a:pPr>
                <a:defRPr/>
              </a:pPr>
              <a:t>‹#›</a:t>
            </a:fld>
            <a:endParaRPr lang="en-US"/>
          </a:p>
        </p:txBody>
      </p:sp>
    </p:spTree>
    <p:extLst>
      <p:ext uri="{BB962C8B-B14F-4D97-AF65-F5344CB8AC3E}">
        <p14:creationId xmlns:p14="http://schemas.microsoft.com/office/powerpoint/2010/main" val="2692827542"/>
      </p:ext>
    </p:extLst>
  </p:cSld>
  <p:clrMapOvr>
    <a:masterClrMapping/>
  </p:clrMapOvr>
  <p:transitio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Pie 4"/>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Oval 5"/>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Donut 6"/>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Rectangle 8"/>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hangingPunct="1">
              <a:lnSpc>
                <a:spcPts val="3000"/>
              </a:lnSpc>
              <a:spcBef>
                <a:spcPts val="600"/>
              </a:spcBef>
              <a:buClr>
                <a:schemeClr val="accent1"/>
              </a:buClr>
              <a:buSzPct val="80000"/>
              <a:buFont typeface="Wingdings 2"/>
              <a:buNone/>
              <a:defRPr/>
            </a:pPr>
            <a:endParaRPr lang="en-US" sz="3200">
              <a:latin typeface="+mn-lt"/>
            </a:endParaRPr>
          </a:p>
        </p:txBody>
      </p:sp>
      <p:sp>
        <p:nvSpPr>
          <p:cNvPr id="11" name="Flowchart: Process 10"/>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Flowchart: Process 11"/>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13" name="Date Placeholder 4"/>
          <p:cNvSpPr>
            <a:spLocks noGrp="1"/>
          </p:cNvSpPr>
          <p:nvPr>
            <p:ph type="dt" sz="half" idx="10"/>
          </p:nvPr>
        </p:nvSpPr>
        <p:spPr/>
        <p:txBody>
          <a:bodyPr/>
          <a:lstStyle>
            <a:lvl1pPr>
              <a:defRPr/>
            </a:lvl1pPr>
            <a:extLst/>
          </a:lstStyle>
          <a:p>
            <a:pPr>
              <a:defRPr/>
            </a:pPr>
            <a:endParaRPr lang="en-US"/>
          </a:p>
        </p:txBody>
      </p:sp>
      <p:sp>
        <p:nvSpPr>
          <p:cNvPr id="14" name="Footer Placeholder 5"/>
          <p:cNvSpPr>
            <a:spLocks noGrp="1"/>
          </p:cNvSpPr>
          <p:nvPr>
            <p:ph type="ftr" sz="quarter" idx="11"/>
          </p:nvPr>
        </p:nvSpPr>
        <p:spPr/>
        <p:txBody>
          <a:bodyPr/>
          <a:lstStyle>
            <a:lvl1pPr>
              <a:defRPr/>
            </a:lvl1pPr>
            <a:extLst/>
          </a:lstStyle>
          <a:p>
            <a:pPr>
              <a:defRPr/>
            </a:pPr>
            <a:endParaRPr lang="en-US"/>
          </a:p>
        </p:txBody>
      </p:sp>
      <p:sp>
        <p:nvSpPr>
          <p:cNvPr id="15" name="Slide Number Placeholder 6"/>
          <p:cNvSpPr>
            <a:spLocks noGrp="1"/>
          </p:cNvSpPr>
          <p:nvPr>
            <p:ph type="sldNum" sz="quarter" idx="12"/>
          </p:nvPr>
        </p:nvSpPr>
        <p:spPr/>
        <p:txBody>
          <a:bodyPr/>
          <a:lstStyle>
            <a:lvl1pPr>
              <a:defRPr/>
            </a:lvl1pPr>
            <a:extLst/>
          </a:lstStyle>
          <a:p>
            <a:pPr>
              <a:defRPr/>
            </a:pPr>
            <a:fld id="{ABD59542-3B60-4D3F-8A0C-1DAB29337375}" type="slidenum">
              <a:rPr lang="en-US"/>
              <a:pPr>
                <a:defRPr/>
              </a:pPr>
              <a:t>‹#›</a:t>
            </a:fld>
            <a:endParaRPr lang="en-US"/>
          </a:p>
        </p:txBody>
      </p:sp>
    </p:spTree>
    <p:extLst>
      <p:ext uri="{BB962C8B-B14F-4D97-AF65-F5344CB8AC3E}">
        <p14:creationId xmlns:p14="http://schemas.microsoft.com/office/powerpoint/2010/main" val="1119116020"/>
      </p:ext>
    </p:extLst>
  </p:cSld>
  <p:clrMapOvr>
    <a:masterClrMapping/>
  </p:clrMapOvr>
  <p:transition>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50000">
              <a:srgbClr val="9CB86E"/>
            </a:gs>
            <a:gs pos="100000">
              <a:srgbClr val="156B13"/>
            </a:gs>
          </a:gsLst>
          <a:lin ang="16200000" scaled="1"/>
          <a:tileRect/>
        </a:gradFill>
        <a:effectLst/>
      </p:bgPr>
    </p:bg>
    <p:spTree>
      <p:nvGrpSpPr>
        <p:cNvPr id="1" name=""/>
        <p:cNvGrpSpPr/>
        <p:nvPr/>
      </p:nvGrpSpPr>
      <p:grpSpPr>
        <a:xfrm>
          <a:off x="0" y="0"/>
          <a:ext cx="0" cy="0"/>
          <a:chOff x="0" y="0"/>
          <a:chExt cx="0" cy="0"/>
        </a:xfrm>
      </p:grpSpPr>
      <p:sp>
        <p:nvSpPr>
          <p:cNvPr id="1027" name="Oval 7"/>
          <p:cNvSpPr>
            <a:spLocks noChangeArrowheads="1"/>
          </p:cNvSpPr>
          <p:nvPr/>
        </p:nvSpPr>
        <p:spPr bwMode="auto">
          <a:xfrm>
            <a:off x="168275" y="20638"/>
            <a:ext cx="1703388" cy="1703387"/>
          </a:xfrm>
          <a:prstGeom prst="ellipse">
            <a:avLst/>
          </a:prstGeom>
          <a:noFill/>
          <a:ln w="27305" cap="rnd" algn="ctr">
            <a:solidFill>
              <a:schemeClr val="tx1"/>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p>
            <a:pPr algn="ctr" eaLnBrk="1" hangingPunct="1"/>
            <a:endParaRPr lang="en-US">
              <a:solidFill>
                <a:srgbClr val="FFFFFF"/>
              </a:solidFill>
              <a:latin typeface="Gill Sans MT" pitchFamily="34" charset="0"/>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C6BF244D-3D71-40F5-95CC-841E25A5D870}" type="slidenum">
              <a:rPr lang="en-US"/>
              <a:pPr>
                <a:defRPr/>
              </a:pPr>
              <a:t>‹#›</a:t>
            </a:fld>
            <a:endParaRPr lang="en-US"/>
          </a:p>
        </p:txBody>
      </p:sp>
      <p:sp>
        <p:nvSpPr>
          <p:cNvPr id="1037" name="Rectangle 14"/>
          <p:cNvSpPr>
            <a:spLocks noChangeArrowheads="1"/>
          </p:cNvSpPr>
          <p:nvPr/>
        </p:nvSpPr>
        <p:spPr bwMode="invGray">
          <a:xfrm>
            <a:off x="1014413" y="0"/>
            <a:ext cx="73025" cy="6858000"/>
          </a:xfrm>
          <a:prstGeom prst="rect">
            <a:avLst/>
          </a:prstGeom>
          <a:solidFill>
            <a:schemeClr val="tx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lgn="ctr">
                <a:solidFill>
                  <a:srgbClr val="000000"/>
                </a:solidFill>
                <a:miter lim="800000"/>
                <a:headEnd/>
                <a:tailEnd/>
              </a14:hiddenLine>
            </a:ext>
          </a:extLst>
        </p:spPr>
        <p:txBody>
          <a:bodyPr anchor="ctr"/>
          <a:lstStyle/>
          <a:p>
            <a:pPr algn="ctr" eaLnBrk="1" hangingPunct="1"/>
            <a:endParaRPr lang="en-US">
              <a:solidFill>
                <a:srgbClr val="FFFFFF"/>
              </a:solidFill>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4043" r:id="rId1"/>
    <p:sldLayoutId id="2147484019" r:id="rId2"/>
    <p:sldLayoutId id="2147484044" r:id="rId3"/>
    <p:sldLayoutId id="2147484020" r:id="rId4"/>
    <p:sldLayoutId id="2147484021" r:id="rId5"/>
    <p:sldLayoutId id="2147484022" r:id="rId6"/>
    <p:sldLayoutId id="2147484045" r:id="rId7"/>
    <p:sldLayoutId id="2147484023" r:id="rId8"/>
    <p:sldLayoutId id="2147484046" r:id="rId9"/>
    <p:sldLayoutId id="2147484024" r:id="rId10"/>
    <p:sldLayoutId id="2147484025" r:id="rId11"/>
    <p:sldLayoutId id="2147484026" r:id="rId12"/>
  </p:sldLayoutIdLst>
  <p:transition>
    <p:pull/>
  </p:transition>
  <p:hf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50000">
              <a:srgbClr val="9CB86E"/>
            </a:gs>
            <a:gs pos="100000">
              <a:srgbClr val="156B13"/>
            </a:gs>
          </a:gsLst>
          <a:lin ang="16200000" scaled="1"/>
          <a:tileRect/>
        </a:grad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051" name="Oval 7"/>
          <p:cNvSpPr>
            <a:spLocks noChangeArrowheads="1"/>
          </p:cNvSpPr>
          <p:nvPr/>
        </p:nvSpPr>
        <p:spPr bwMode="auto">
          <a:xfrm>
            <a:off x="168275" y="20638"/>
            <a:ext cx="1703388" cy="1703387"/>
          </a:xfrm>
          <a:prstGeom prst="ellipse">
            <a:avLst/>
          </a:prstGeom>
          <a:noFill/>
          <a:ln w="27305" cap="rnd" algn="ctr">
            <a:solidFill>
              <a:schemeClr val="tx1"/>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p>
            <a:pPr algn="ctr" eaLnBrk="1" hangingPunct="1"/>
            <a:endParaRPr lang="en-US">
              <a:solidFill>
                <a:srgbClr val="FFFFFF"/>
              </a:solidFill>
              <a:latin typeface="Gill Sans MT" pitchFamily="34" charset="0"/>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2" name="Rectangle 11"/>
          <p:cNvSpPr/>
          <p:nvPr/>
        </p:nvSpPr>
        <p:spPr>
          <a:xfrm>
            <a:off x="10890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2057"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rgbClr val="E7DEC9">
                    <a:shade val="50000"/>
                    <a:satMod val="200000"/>
                  </a:srgb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rgbClr val="E7DEC9">
                    <a:shade val="50000"/>
                    <a:satMod val="200000"/>
                  </a:srgb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rgbClr val="E7DEC9">
                    <a:shade val="50000"/>
                    <a:satMod val="200000"/>
                  </a:srgbClr>
                </a:solidFill>
                <a:effectLst/>
              </a:defRPr>
            </a:lvl1pPr>
            <a:extLst/>
          </a:lstStyle>
          <a:p>
            <a:pPr>
              <a:defRPr/>
            </a:pPr>
            <a:fld id="{BA3EFCEE-A014-4BC3-9749-40AD01C9CCDA}" type="slidenum">
              <a:rPr lang="en-US"/>
              <a:pPr>
                <a:defRPr/>
              </a:pPr>
              <a:t>‹#›</a:t>
            </a:fld>
            <a:endParaRPr lang="en-US"/>
          </a:p>
        </p:txBody>
      </p:sp>
      <p:sp>
        <p:nvSpPr>
          <p:cNvPr id="2061" name="Rectangle 14"/>
          <p:cNvSpPr>
            <a:spLocks noChangeArrowheads="1"/>
          </p:cNvSpPr>
          <p:nvPr/>
        </p:nvSpPr>
        <p:spPr bwMode="invGray">
          <a:xfrm>
            <a:off x="1014413" y="0"/>
            <a:ext cx="73025" cy="6858000"/>
          </a:xfrm>
          <a:prstGeom prst="rect">
            <a:avLst/>
          </a:prstGeom>
          <a:solidFill>
            <a:schemeClr val="tx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lgn="ctr">
                <a:solidFill>
                  <a:srgbClr val="000000"/>
                </a:solidFill>
                <a:miter lim="800000"/>
                <a:headEnd/>
                <a:tailEnd/>
              </a14:hiddenLine>
            </a:ext>
          </a:extLst>
        </p:spPr>
        <p:txBody>
          <a:bodyPr anchor="ctr"/>
          <a:lstStyle/>
          <a:p>
            <a:pPr algn="ctr" eaLnBrk="1" hangingPunct="1"/>
            <a:endParaRPr lang="en-US">
              <a:solidFill>
                <a:srgbClr val="FFFFFF"/>
              </a:solidFill>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4047" r:id="rId1"/>
    <p:sldLayoutId id="2147484027" r:id="rId2"/>
    <p:sldLayoutId id="2147484048" r:id="rId3"/>
    <p:sldLayoutId id="2147484028" r:id="rId4"/>
    <p:sldLayoutId id="2147484029" r:id="rId5"/>
    <p:sldLayoutId id="2147484030" r:id="rId6"/>
    <p:sldLayoutId id="2147484049" r:id="rId7"/>
    <p:sldLayoutId id="2147484031" r:id="rId8"/>
    <p:sldLayoutId id="2147484050" r:id="rId9"/>
    <p:sldLayoutId id="2147484032" r:id="rId10"/>
    <p:sldLayoutId id="2147484033" r:id="rId11"/>
    <p:sldLayoutId id="2147484034" r:id="rId12"/>
  </p:sldLayoutIdLst>
  <p:transition>
    <p:pull/>
  </p:transition>
  <p:hf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50000">
              <a:srgbClr val="9CB86E"/>
            </a:gs>
            <a:gs pos="100000">
              <a:srgbClr val="156B13"/>
            </a:gs>
          </a:gsLst>
          <a:lin ang="16200000" scaled="1"/>
          <a:tileRect/>
        </a:grad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3075" name="Oval 7"/>
          <p:cNvSpPr>
            <a:spLocks noChangeArrowheads="1"/>
          </p:cNvSpPr>
          <p:nvPr/>
        </p:nvSpPr>
        <p:spPr bwMode="auto">
          <a:xfrm>
            <a:off x="168275" y="20638"/>
            <a:ext cx="1703388" cy="1703387"/>
          </a:xfrm>
          <a:prstGeom prst="ellipse">
            <a:avLst/>
          </a:prstGeom>
          <a:noFill/>
          <a:ln w="27305" cap="rnd" algn="ctr">
            <a:solidFill>
              <a:schemeClr val="tx1"/>
            </a:solidFill>
            <a:round/>
            <a:headEnd/>
            <a:tailEnd/>
          </a:ln>
          <a:effectLst>
            <a:outerShdw dist="25400" dir="5400000" algn="tl" rotWithShape="0">
              <a:srgbClr val="AFA58D">
                <a:alpha val="84998"/>
              </a:srgbClr>
            </a:outerShdw>
          </a:effectLst>
          <a:extLst>
            <a:ext uri="{909E8E84-426E-40DD-AFC4-6F175D3DCCD1}">
              <a14:hiddenFill xmlns:a14="http://schemas.microsoft.com/office/drawing/2010/main">
                <a:solidFill>
                  <a:srgbClr val="FFFFFF"/>
                </a:solidFill>
              </a14:hiddenFill>
            </a:ext>
          </a:extLst>
        </p:spPr>
        <p:txBody>
          <a:bodyPr anchor="ctr"/>
          <a:lstStyle/>
          <a:p>
            <a:pPr algn="ctr" eaLnBrk="1" hangingPunct="1"/>
            <a:endParaRPr lang="en-US">
              <a:solidFill>
                <a:srgbClr val="FFFFFF"/>
              </a:solidFill>
              <a:latin typeface="Gill Sans MT" pitchFamily="34" charset="0"/>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12" name="Rectangle 11"/>
          <p:cNvSpPr/>
          <p:nvPr/>
        </p:nvSpPr>
        <p:spPr>
          <a:xfrm>
            <a:off x="10890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3081"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rgbClr val="E7DEC9">
                    <a:shade val="50000"/>
                    <a:satMod val="200000"/>
                  </a:srgb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rgbClr val="E7DEC9">
                    <a:shade val="50000"/>
                    <a:satMod val="200000"/>
                  </a:srgb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rgbClr val="E7DEC9">
                    <a:shade val="50000"/>
                    <a:satMod val="200000"/>
                  </a:srgbClr>
                </a:solidFill>
                <a:effectLst/>
              </a:defRPr>
            </a:lvl1pPr>
            <a:extLst/>
          </a:lstStyle>
          <a:p>
            <a:pPr>
              <a:defRPr/>
            </a:pPr>
            <a:fld id="{98DD6915-E34B-4513-89C6-6ABD95CA1734}" type="slidenum">
              <a:rPr lang="en-US"/>
              <a:pPr>
                <a:defRPr/>
              </a:pPr>
              <a:t>‹#›</a:t>
            </a:fld>
            <a:endParaRPr lang="en-US"/>
          </a:p>
        </p:txBody>
      </p:sp>
      <p:sp>
        <p:nvSpPr>
          <p:cNvPr id="3085" name="Rectangle 14"/>
          <p:cNvSpPr>
            <a:spLocks noChangeArrowheads="1"/>
          </p:cNvSpPr>
          <p:nvPr/>
        </p:nvSpPr>
        <p:spPr bwMode="invGray">
          <a:xfrm>
            <a:off x="1014413" y="0"/>
            <a:ext cx="73025" cy="6858000"/>
          </a:xfrm>
          <a:prstGeom prst="rect">
            <a:avLst/>
          </a:prstGeom>
          <a:solidFill>
            <a:schemeClr val="tx1"/>
          </a:solidFill>
          <a:ln>
            <a:noFill/>
          </a:ln>
          <a:effectLst>
            <a:outerShdw dist="38000" dir="10800000" algn="tl" rotWithShape="0">
              <a:srgbClr val="706B5F">
                <a:alpha val="25000"/>
              </a:srgbClr>
            </a:outerShdw>
          </a:effectLst>
          <a:extLst>
            <a:ext uri="{91240B29-F687-4F45-9708-019B960494DF}">
              <a14:hiddenLine xmlns:a14="http://schemas.microsoft.com/office/drawing/2010/main" w="25400" cap="rnd" algn="ctr">
                <a:solidFill>
                  <a:srgbClr val="000000"/>
                </a:solidFill>
                <a:miter lim="800000"/>
                <a:headEnd/>
                <a:tailEnd/>
              </a14:hiddenLine>
            </a:ext>
          </a:extLst>
        </p:spPr>
        <p:txBody>
          <a:bodyPr anchor="ctr"/>
          <a:lstStyle/>
          <a:p>
            <a:pPr algn="ctr" eaLnBrk="1" hangingPunct="1"/>
            <a:endParaRPr lang="en-US">
              <a:solidFill>
                <a:srgbClr val="FFFFFF"/>
              </a:solidFill>
              <a:latin typeface="Gill Sans MT" pitchFamily="34" charset="0"/>
            </a:endParaRPr>
          </a:p>
        </p:txBody>
      </p:sp>
    </p:spTree>
  </p:cSld>
  <p:clrMap bg1="lt1" tx1="dk1" bg2="lt2" tx2="dk2" accent1="accent1" accent2="accent2" accent3="accent3" accent4="accent4" accent5="accent5" accent6="accent6" hlink="hlink" folHlink="folHlink"/>
  <p:sldLayoutIdLst>
    <p:sldLayoutId id="2147484051" r:id="rId1"/>
    <p:sldLayoutId id="2147484035" r:id="rId2"/>
    <p:sldLayoutId id="2147484052" r:id="rId3"/>
    <p:sldLayoutId id="2147484036" r:id="rId4"/>
    <p:sldLayoutId id="2147484037" r:id="rId5"/>
    <p:sldLayoutId id="2147484038" r:id="rId6"/>
    <p:sldLayoutId id="2147484053" r:id="rId7"/>
    <p:sldLayoutId id="2147484039" r:id="rId8"/>
    <p:sldLayoutId id="2147484054" r:id="rId9"/>
    <p:sldLayoutId id="2147484040" r:id="rId10"/>
    <p:sldLayoutId id="2147484041" r:id="rId11"/>
    <p:sldLayoutId id="2147484042" r:id="rId12"/>
  </p:sldLayoutIdLst>
  <p:transition>
    <p:pull/>
  </p:transition>
  <p:hf hd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49B8036-5984-43AF-BCAE-4B346E07CB0C}" type="slidenum">
              <a:rPr lang="en-US" smtClean="0"/>
              <a:pPr>
                <a:defRPr/>
              </a:pPr>
              <a:t>1</a:t>
            </a:fld>
            <a:endParaRPr lang="en-US"/>
          </a:p>
        </p:txBody>
      </p:sp>
      <p:sp>
        <p:nvSpPr>
          <p:cNvPr id="12" name="Content Placeholder 11">
            <a:extLst>
              <a:ext uri="{FF2B5EF4-FFF2-40B4-BE49-F238E27FC236}">
                <a16:creationId xmlns:a16="http://schemas.microsoft.com/office/drawing/2014/main" id="{0F646E8A-5FEA-40BD-B2F7-E01EDE15F0AF}"/>
              </a:ext>
            </a:extLst>
          </p:cNvPr>
          <p:cNvSpPr>
            <a:spLocks noGrp="1"/>
          </p:cNvSpPr>
          <p:nvPr>
            <p:ph idx="1"/>
          </p:nvPr>
        </p:nvSpPr>
        <p:spPr/>
        <p:txBody>
          <a:bodyPr/>
          <a:lstStyle/>
          <a:p>
            <a:endParaRPr lang="en-US" dirty="0"/>
          </a:p>
          <a:p>
            <a:pPr marL="82550" indent="0">
              <a:buNone/>
            </a:pPr>
            <a:r>
              <a:rPr lang="en-US" sz="4400" dirty="0">
                <a:solidFill>
                  <a:schemeClr val="accent3">
                    <a:lumMod val="75000"/>
                  </a:schemeClr>
                </a:solidFill>
              </a:rPr>
              <a:t>Parliamentary Procedure 101</a:t>
            </a:r>
          </a:p>
          <a:p>
            <a:pPr marL="82550" indent="0">
              <a:buNone/>
            </a:pPr>
            <a:r>
              <a:rPr lang="en-US" sz="4400" dirty="0">
                <a:solidFill>
                  <a:schemeClr val="accent3">
                    <a:lumMod val="75000"/>
                  </a:schemeClr>
                </a:solidFill>
              </a:rPr>
              <a:t>		</a:t>
            </a:r>
          </a:p>
          <a:p>
            <a:pPr marL="82550" indent="0">
              <a:buNone/>
            </a:pPr>
            <a:r>
              <a:rPr lang="en-US" sz="3600" dirty="0">
                <a:solidFill>
                  <a:schemeClr val="accent3">
                    <a:lumMod val="75000"/>
                  </a:schemeClr>
                </a:solidFill>
              </a:rPr>
              <a:t>Date:  January </a:t>
            </a:r>
            <a:r>
              <a:rPr lang="en-US" sz="3600" dirty="0" smtClean="0">
                <a:solidFill>
                  <a:schemeClr val="accent3">
                    <a:lumMod val="75000"/>
                  </a:schemeClr>
                </a:solidFill>
              </a:rPr>
              <a:t>19, 2023</a:t>
            </a:r>
            <a:endParaRPr lang="en-US" sz="3600" dirty="0">
              <a:solidFill>
                <a:schemeClr val="accent3">
                  <a:lumMod val="75000"/>
                </a:schemeClr>
              </a:solidFill>
            </a:endParaRPr>
          </a:p>
          <a:p>
            <a:pPr marL="82550" indent="0">
              <a:buNone/>
            </a:pPr>
            <a:r>
              <a:rPr lang="en-US" sz="3600" dirty="0">
                <a:solidFill>
                  <a:schemeClr val="accent3">
                    <a:lumMod val="75000"/>
                  </a:schemeClr>
                </a:solidFill>
              </a:rPr>
              <a:t>Chair:  Manitia Moultrie</a:t>
            </a:r>
          </a:p>
          <a:p>
            <a:pPr marL="82550" indent="0">
              <a:buNone/>
            </a:pPr>
            <a:r>
              <a:rPr lang="en-US" sz="3600" dirty="0">
                <a:solidFill>
                  <a:schemeClr val="accent3">
                    <a:lumMod val="75000"/>
                  </a:schemeClr>
                </a:solidFill>
              </a:rPr>
              <a:t>Co-Chair: Hon. Patrice Moore</a:t>
            </a:r>
          </a:p>
        </p:txBody>
      </p:sp>
      <p:pic>
        <p:nvPicPr>
          <p:cNvPr id="6" name="Picture 7" descr="http://www.foxandfoxllp.com/gavel2.gif">
            <a:extLst>
              <a:ext uri="{FF2B5EF4-FFF2-40B4-BE49-F238E27FC236}">
                <a16:creationId xmlns:a16="http://schemas.microsoft.com/office/drawing/2014/main" id="{BA5261D9-0155-44D4-A7DC-3D9101F90BDE}"/>
              </a:ext>
            </a:extLst>
          </p:cNvPr>
          <p:cNvPicPr>
            <a:picLocks noChangeAspect="1" noChangeArrowheads="1"/>
          </p:cNvPicPr>
          <p:nvPr/>
        </p:nvPicPr>
        <p:blipFill>
          <a:blip r:embed="rId2" cstate="print">
            <a:duotone>
              <a:prstClr val="black"/>
              <a:schemeClr val="accent5">
                <a:tint val="45000"/>
                <a:satMod val="400000"/>
              </a:schemeClr>
            </a:duotone>
          </a:blip>
          <a:srcRect/>
          <a:stretch>
            <a:fillRect/>
          </a:stretch>
        </p:blipFill>
        <p:spPr bwMode="auto">
          <a:xfrm>
            <a:off x="3760268" y="228600"/>
            <a:ext cx="2849014" cy="1780201"/>
          </a:xfrm>
          <a:prstGeom prst="rect">
            <a:avLst/>
          </a:prstGeom>
          <a:noFill/>
        </p:spPr>
      </p:pic>
    </p:spTree>
    <p:extLst>
      <p:ext uri="{BB962C8B-B14F-4D97-AF65-F5344CB8AC3E}">
        <p14:creationId xmlns:p14="http://schemas.microsoft.com/office/powerpoint/2010/main" val="2211020433"/>
      </p:ext>
    </p:extLst>
  </p:cSld>
  <p:clrMapOvr>
    <a:masterClrMapping/>
  </p:clrMapOvr>
  <p:transition>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05000" y="228600"/>
            <a:ext cx="5105400" cy="1143000"/>
          </a:xfrm>
        </p:spPr>
        <p:txBody>
          <a:bodyPr vert="horz" wrap="square" lIns="91440" tIns="45720" rIns="91440" bIns="45720" numCol="1" anchorCtr="0" compatLnSpc="1">
            <a:prstTxWarp prst="textNoShape">
              <a:avLst/>
            </a:prstTxWarp>
          </a:bodyPr>
          <a:lstStyle/>
          <a:p>
            <a:pPr eaLnBrk="1" hangingPunct="1">
              <a:defRPr/>
            </a:pPr>
            <a:r>
              <a:rPr lang="en-US" b="1" dirty="0">
                <a:solidFill>
                  <a:srgbClr val="C0654C"/>
                </a:solidFill>
                <a:effectLst>
                  <a:outerShdw blurRad="38100" dist="38100" dir="2700000" algn="tl">
                    <a:srgbClr val="000000"/>
                  </a:outerShdw>
                </a:effectLst>
                <a:latin typeface="Century Gothic" pitchFamily="34" charset="0"/>
              </a:rPr>
              <a:t>Executive Board</a:t>
            </a:r>
          </a:p>
        </p:txBody>
      </p:sp>
      <p:sp>
        <p:nvSpPr>
          <p:cNvPr id="19459" name="Rectangle 3"/>
          <p:cNvSpPr>
            <a:spLocks noGrp="1" noChangeArrowheads="1"/>
          </p:cNvSpPr>
          <p:nvPr>
            <p:ph idx="1"/>
          </p:nvPr>
        </p:nvSpPr>
        <p:spPr>
          <a:xfrm>
            <a:off x="1222375" y="1143000"/>
            <a:ext cx="7620000" cy="4343400"/>
          </a:xfrm>
        </p:spPr>
        <p:txBody>
          <a:bodyPr/>
          <a:lstStyle/>
          <a:p>
            <a:pPr marL="0" indent="0" eaLnBrk="1" hangingPunct="1">
              <a:lnSpc>
                <a:spcPct val="140000"/>
              </a:lnSpc>
              <a:buClrTx/>
              <a:buNone/>
            </a:pPr>
            <a:r>
              <a:rPr lang="en-US" sz="2100" b="1" dirty="0">
                <a:latin typeface="Century Gothic" pitchFamily="34" charset="0"/>
              </a:rPr>
              <a:t>To provide strategic and operational leadership.</a:t>
            </a:r>
          </a:p>
          <a:p>
            <a:pPr marL="0" indent="0" eaLnBrk="1" hangingPunct="1">
              <a:lnSpc>
                <a:spcPct val="140000"/>
              </a:lnSpc>
              <a:buClrTx/>
              <a:buNone/>
            </a:pPr>
            <a:endParaRPr lang="en-US" sz="2100" b="1" dirty="0">
              <a:latin typeface="Century Gothic" pitchFamily="34" charset="0"/>
            </a:endParaRPr>
          </a:p>
          <a:p>
            <a:pPr marL="0" indent="0" eaLnBrk="1" hangingPunct="1">
              <a:lnSpc>
                <a:spcPct val="140000"/>
              </a:lnSpc>
              <a:buClrTx/>
              <a:buNone/>
            </a:pPr>
            <a:r>
              <a:rPr lang="en-US" sz="2100" b="1" dirty="0">
                <a:latin typeface="Century Gothic" pitchFamily="34" charset="0"/>
              </a:rPr>
              <a:t>To review major issues and make preliminary decisions and approvals for voting at the full board meeting.</a:t>
            </a:r>
          </a:p>
          <a:p>
            <a:pPr marL="0" indent="0" eaLnBrk="1" hangingPunct="1">
              <a:lnSpc>
                <a:spcPct val="140000"/>
              </a:lnSpc>
              <a:buClrTx/>
              <a:buNone/>
            </a:pPr>
            <a:endParaRPr lang="en-US" sz="2100" b="1" dirty="0">
              <a:latin typeface="Century Gothic" pitchFamily="34" charset="0"/>
            </a:endParaRPr>
          </a:p>
          <a:p>
            <a:pPr marL="0" indent="0" eaLnBrk="1" hangingPunct="1">
              <a:lnSpc>
                <a:spcPct val="140000"/>
              </a:lnSpc>
              <a:buClrTx/>
              <a:buNone/>
            </a:pPr>
            <a:r>
              <a:rPr lang="en-US" sz="2100" b="1" dirty="0">
                <a:latin typeface="Century Gothic" pitchFamily="34" charset="0"/>
              </a:rPr>
              <a:t>Review (and set) agenda and discuss activities (which require approval).</a:t>
            </a:r>
          </a:p>
          <a:p>
            <a:pPr marL="0" indent="0" eaLnBrk="1" hangingPunct="1">
              <a:lnSpc>
                <a:spcPct val="140000"/>
              </a:lnSpc>
              <a:buClrTx/>
              <a:buNone/>
            </a:pPr>
            <a:endParaRPr lang="en-US" sz="2100" b="1" dirty="0">
              <a:latin typeface="Century Gothic" pitchFamily="34" charset="0"/>
            </a:endParaRPr>
          </a:p>
          <a:p>
            <a:pPr marL="0" indent="0" eaLnBrk="1" hangingPunct="1">
              <a:lnSpc>
                <a:spcPct val="140000"/>
              </a:lnSpc>
              <a:buClrTx/>
              <a:buNone/>
            </a:pPr>
            <a:r>
              <a:rPr lang="en-US" sz="2100" b="1" dirty="0">
                <a:latin typeface="Century Gothic" pitchFamily="34" charset="0"/>
              </a:rPr>
              <a:t>Can act on behalf of body if needed.</a:t>
            </a:r>
          </a:p>
          <a:p>
            <a:pPr marL="0" indent="0" eaLnBrk="1" hangingPunct="1">
              <a:lnSpc>
                <a:spcPct val="140000"/>
              </a:lnSpc>
              <a:buClrTx/>
              <a:buNone/>
            </a:pPr>
            <a:r>
              <a:rPr lang="en-US" sz="2100" b="1" dirty="0">
                <a:latin typeface="Century Gothic" pitchFamily="34" charset="0"/>
              </a:rPr>
              <a:t>Attendance and participation is required.</a:t>
            </a:r>
          </a:p>
          <a:p>
            <a:pPr marL="0" indent="0" eaLnBrk="1" hangingPunct="1">
              <a:lnSpc>
                <a:spcPct val="140000"/>
              </a:lnSpc>
              <a:buClrTx/>
              <a:buNone/>
            </a:pPr>
            <a:endParaRPr lang="en-US" sz="2100" b="1" dirty="0">
              <a:latin typeface="Century Gothic" pitchFamily="34" charset="0"/>
            </a:endParaRPr>
          </a:p>
          <a:p>
            <a:pPr marL="0" indent="0" eaLnBrk="1" hangingPunct="1">
              <a:lnSpc>
                <a:spcPct val="140000"/>
              </a:lnSpc>
              <a:buClrTx/>
              <a:buNone/>
            </a:pPr>
            <a:endParaRPr lang="en-US" sz="2100" b="1" dirty="0">
              <a:latin typeface="Century Gothic" pitchFamily="34" charset="0"/>
            </a:endParaRPr>
          </a:p>
          <a:p>
            <a:pPr marL="0" indent="0" eaLnBrk="1" hangingPunct="1">
              <a:lnSpc>
                <a:spcPct val="140000"/>
              </a:lnSpc>
              <a:buClrTx/>
              <a:buNone/>
            </a:pPr>
            <a:endParaRPr lang="en-US" sz="2100" b="1" dirty="0">
              <a:latin typeface="Century Gothic" pitchFamily="34" charset="0"/>
            </a:endParaRPr>
          </a:p>
          <a:p>
            <a:pPr marL="0" indent="0" eaLnBrk="1" hangingPunct="1">
              <a:lnSpc>
                <a:spcPct val="140000"/>
              </a:lnSpc>
              <a:buClrTx/>
              <a:buNone/>
            </a:pPr>
            <a:endParaRPr lang="en-US" sz="2100" b="1" dirty="0">
              <a:latin typeface="Century Gothic" pitchFamily="34" charset="0"/>
            </a:endParaRPr>
          </a:p>
          <a:p>
            <a:pPr marL="609600" indent="-609600" eaLnBrk="1" hangingPunct="1">
              <a:lnSpc>
                <a:spcPct val="80000"/>
              </a:lnSpc>
              <a:buFont typeface="Monotype Sorts" pitchFamily="2" charset="2"/>
              <a:buAutoNum type="arabicParenR"/>
            </a:pPr>
            <a:endParaRPr lang="en-US" sz="2100" dirty="0">
              <a:latin typeface="Century Gothic" pitchFamily="34" charset="0"/>
            </a:endParaRPr>
          </a:p>
        </p:txBody>
      </p:sp>
      <p:sp>
        <p:nvSpPr>
          <p:cNvPr id="11267"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5E7892C-74D1-409A-99E9-472FD1C28EF5}" type="slidenum">
              <a:rPr lang="en-US"/>
              <a:pPr>
                <a:defRPr/>
              </a:pPr>
              <a:t>10</a:t>
            </a:fld>
            <a:endParaRPr lang="en-US"/>
          </a:p>
        </p:txBody>
      </p:sp>
      <p:sp>
        <p:nvSpPr>
          <p:cNvPr id="2" name="Footer Placeholder 1"/>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650110967"/>
      </p:ext>
    </p:extLst>
  </p:cSld>
  <p:clrMapOvr>
    <a:masterClrMapping/>
  </p:clrMapOvr>
  <p:transition>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solidFill>
                  <a:schemeClr val="tx2">
                    <a:lumMod val="60000"/>
                    <a:lumOff val="40000"/>
                  </a:schemeClr>
                </a:solidFill>
                <a:latin typeface="Aharoni" pitchFamily="2" charset="-79"/>
                <a:cs typeface="Aharoni" pitchFamily="2" charset="-79"/>
              </a:rPr>
              <a:t>Parliamentary Pointers</a:t>
            </a:r>
          </a:p>
        </p:txBody>
      </p:sp>
      <p:sp>
        <p:nvSpPr>
          <p:cNvPr id="20483" name="Content Placeholder 2"/>
          <p:cNvSpPr>
            <a:spLocks noGrp="1"/>
          </p:cNvSpPr>
          <p:nvPr>
            <p:ph idx="1"/>
          </p:nvPr>
        </p:nvSpPr>
        <p:spPr/>
        <p:txBody>
          <a:bodyPr/>
          <a:lstStyle/>
          <a:p>
            <a:pPr>
              <a:spcBef>
                <a:spcPts val="1200"/>
              </a:spcBef>
            </a:pPr>
            <a:r>
              <a:rPr lang="en-US" sz="2400" dirty="0">
                <a:latin typeface="Century Gothic" pitchFamily="34" charset="0"/>
              </a:rPr>
              <a:t>Chair and Secretary are required for a meeting.</a:t>
            </a:r>
          </a:p>
          <a:p>
            <a:pPr>
              <a:spcBef>
                <a:spcPts val="1200"/>
              </a:spcBef>
            </a:pPr>
            <a:r>
              <a:rPr lang="en-US" sz="2400" dirty="0">
                <a:latin typeface="Century Gothic" pitchFamily="34" charset="0"/>
              </a:rPr>
              <a:t>If Chair and Vice-Chair are absent, the Secretary should call the meeting to order and preside immediately over the election of a Chair Pro Tem.</a:t>
            </a:r>
          </a:p>
          <a:p>
            <a:pPr>
              <a:spcBef>
                <a:spcPts val="1200"/>
              </a:spcBef>
            </a:pPr>
            <a:r>
              <a:rPr lang="en-US" sz="2400" dirty="0">
                <a:latin typeface="Century Gothic" pitchFamily="34" charset="0"/>
              </a:rPr>
              <a:t>Meetings may begin before a quorum is present, but only items that do not require a vote can be covered.</a:t>
            </a:r>
          </a:p>
        </p:txBody>
      </p:sp>
      <p:sp>
        <p:nvSpPr>
          <p:cNvPr id="4" name="Slide Number Placeholder 3"/>
          <p:cNvSpPr>
            <a:spLocks noGrp="1"/>
          </p:cNvSpPr>
          <p:nvPr>
            <p:ph type="sldNum" sz="quarter" idx="12"/>
          </p:nvPr>
        </p:nvSpPr>
        <p:spPr/>
        <p:txBody>
          <a:bodyPr/>
          <a:lstStyle/>
          <a:p>
            <a:pPr>
              <a:defRPr/>
            </a:pPr>
            <a:fld id="{A7EF762E-854C-436A-AAC0-A207956C464B}" type="slidenum">
              <a:rPr lang="en-US" smtClean="0"/>
              <a:pPr>
                <a:defRPr/>
              </a:pPr>
              <a:t>11</a:t>
            </a:fld>
            <a:endParaRPr lang="en-US"/>
          </a:p>
        </p:txBody>
      </p:sp>
      <p:sp>
        <p:nvSpPr>
          <p:cNvPr id="3" name="Footer Placeholder 2"/>
          <p:cNvSpPr>
            <a:spLocks noGrp="1"/>
          </p:cNvSpPr>
          <p:nvPr>
            <p:ph type="ftr" sz="quarter" idx="11"/>
          </p:nvPr>
        </p:nvSpPr>
        <p:spPr/>
        <p:txBody>
          <a:bodyPr/>
          <a:lstStyle/>
          <a:p>
            <a:pPr>
              <a:defRPr/>
            </a:pPr>
            <a:endParaRPr lang="en-US"/>
          </a:p>
        </p:txBody>
      </p:sp>
    </p:spTree>
  </p:cSld>
  <p:clrMapOvr>
    <a:masterClrMapping/>
  </p:clrMapOvr>
  <p:transition>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bwMode="auto">
          <a:xfrm>
            <a:off x="1435100" y="76200"/>
            <a:ext cx="749935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defRPr/>
            </a:pPr>
            <a:r>
              <a:rPr lang="en-US" b="1" dirty="0">
                <a:solidFill>
                  <a:srgbClr val="C0654C"/>
                </a:solidFill>
                <a:effectLst>
                  <a:outerShdw blurRad="38100" dist="38100" dir="2700000" algn="tl">
                    <a:srgbClr val="000000"/>
                  </a:outerShdw>
                </a:effectLst>
                <a:latin typeface="Century Gothic" pitchFamily="34" charset="0"/>
              </a:rPr>
              <a:t>Minutes</a:t>
            </a:r>
          </a:p>
        </p:txBody>
      </p:sp>
      <p:sp>
        <p:nvSpPr>
          <p:cNvPr id="22531" name="Rectangle 3"/>
          <p:cNvSpPr>
            <a:spLocks noGrp="1"/>
          </p:cNvSpPr>
          <p:nvPr>
            <p:ph type="body" idx="1"/>
          </p:nvPr>
        </p:nvSpPr>
        <p:spPr>
          <a:xfrm>
            <a:off x="1435100" y="1470606"/>
            <a:ext cx="7499350" cy="4800600"/>
          </a:xfrm>
        </p:spPr>
        <p:txBody>
          <a:bodyPr/>
          <a:lstStyle/>
          <a:p>
            <a:pPr>
              <a:lnSpc>
                <a:spcPct val="80000"/>
              </a:lnSpc>
            </a:pPr>
            <a:r>
              <a:rPr lang="en-US" sz="2400" dirty="0"/>
              <a:t>Minutes are the secretary’s (</a:t>
            </a:r>
            <a:r>
              <a:rPr lang="en-US" sz="2400" dirty="0" err="1"/>
              <a:t>Grammateus</a:t>
            </a:r>
            <a:r>
              <a:rPr lang="en-US" sz="2400" dirty="0"/>
              <a:t>’) official record of the meeting.</a:t>
            </a:r>
          </a:p>
          <a:p>
            <a:pPr>
              <a:lnSpc>
                <a:spcPct val="80000"/>
              </a:lnSpc>
              <a:spcBef>
                <a:spcPts val="2400"/>
              </a:spcBef>
            </a:pPr>
            <a:r>
              <a:rPr lang="en-US" sz="2400" dirty="0"/>
              <a:t>Minutes should contain what was “done” at the meeting; not what was said by members.</a:t>
            </a:r>
          </a:p>
          <a:p>
            <a:pPr>
              <a:lnSpc>
                <a:spcPct val="80000"/>
              </a:lnSpc>
              <a:spcBef>
                <a:spcPts val="2400"/>
              </a:spcBef>
            </a:pPr>
            <a:r>
              <a:rPr lang="en-US" sz="2400" dirty="0"/>
              <a:t>Minutes do not become the official record of proceedings until approved, perhaps with corrections, by the organization (at next meeting).</a:t>
            </a:r>
          </a:p>
          <a:p>
            <a:pPr>
              <a:lnSpc>
                <a:spcPct val="80000"/>
              </a:lnSpc>
              <a:spcBef>
                <a:spcPts val="2400"/>
              </a:spcBef>
            </a:pPr>
            <a:r>
              <a:rPr lang="en-US" sz="2400" dirty="0"/>
              <a:t>Any corrections made to the minutes at the meeting at which they are approved are made in the text of the minutes being approved.  The minutes of the meeting at which the corrections are made should merely indicate that the minutes were approved “as corrected,” without specifying the corrections.</a:t>
            </a:r>
          </a:p>
          <a:p>
            <a:pPr>
              <a:lnSpc>
                <a:spcPct val="80000"/>
              </a:lnSpc>
              <a:spcBef>
                <a:spcPts val="1200"/>
              </a:spcBef>
              <a:buFont typeface="Wingdings 2" pitchFamily="18" charset="2"/>
              <a:buNone/>
            </a:pPr>
            <a:endParaRPr lang="en-US" sz="2000" dirty="0"/>
          </a:p>
          <a:p>
            <a:pPr>
              <a:lnSpc>
                <a:spcPct val="80000"/>
              </a:lnSpc>
              <a:spcBef>
                <a:spcPts val="1200"/>
              </a:spcBef>
              <a:buFont typeface="Wingdings 2" pitchFamily="18" charset="2"/>
              <a:buNone/>
            </a:pPr>
            <a:endParaRPr lang="en-US" sz="2000" dirty="0"/>
          </a:p>
        </p:txBody>
      </p:sp>
      <p:sp>
        <p:nvSpPr>
          <p:cNvPr id="3" name="Slide Number Placeholder 2"/>
          <p:cNvSpPr>
            <a:spLocks noGrp="1"/>
          </p:cNvSpPr>
          <p:nvPr>
            <p:ph type="sldNum" sz="quarter" idx="12"/>
          </p:nvPr>
        </p:nvSpPr>
        <p:spPr/>
        <p:txBody>
          <a:bodyPr/>
          <a:lstStyle/>
          <a:p>
            <a:pPr>
              <a:defRPr/>
            </a:pPr>
            <a:fld id="{108676BD-083A-475F-93CA-024D178D67A7}" type="slidenum">
              <a:rPr lang="en-US" smtClean="0"/>
              <a:pPr>
                <a:defRPr/>
              </a:pPr>
              <a:t>12</a:t>
            </a:fld>
            <a:endParaRPr lang="en-US"/>
          </a:p>
        </p:txBody>
      </p:sp>
    </p:spTree>
    <p:extLst>
      <p:ext uri="{BB962C8B-B14F-4D97-AF65-F5344CB8AC3E}">
        <p14:creationId xmlns:p14="http://schemas.microsoft.com/office/powerpoint/2010/main" val="1944264112"/>
      </p:ext>
    </p:extLst>
  </p:cSld>
  <p:clrMapOvr>
    <a:masterClrMapping/>
  </p:clrMapOvr>
  <p:transition>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49B8036-5984-43AF-BCAE-4B346E07CB0C}" type="slidenum">
              <a:rPr lang="en-US" smtClean="0"/>
              <a:pPr>
                <a:defRPr/>
              </a:pPr>
              <a:t>13</a:t>
            </a:fld>
            <a:endParaRPr lang="en-US"/>
          </a:p>
        </p:txBody>
      </p:sp>
      <p:sp>
        <p:nvSpPr>
          <p:cNvPr id="6" name="Content Placeholder 2"/>
          <p:cNvSpPr>
            <a:spLocks noGrp="1"/>
          </p:cNvSpPr>
          <p:nvPr>
            <p:ph idx="1"/>
          </p:nvPr>
        </p:nvSpPr>
        <p:spPr/>
        <p:txBody>
          <a:bodyPr/>
          <a:lstStyle/>
          <a:p>
            <a:pPr>
              <a:spcBef>
                <a:spcPts val="300"/>
              </a:spcBef>
              <a:buClr>
                <a:srgbClr val="FF9999"/>
              </a:buClr>
              <a:buFont typeface="Georgia" panose="02040502050405020303" pitchFamily="18" charset="0"/>
              <a:buChar char="●"/>
            </a:pPr>
            <a:r>
              <a:rPr lang="en-US" altLang="en-US" sz="2400" dirty="0">
                <a:latin typeface="Gill Sans MT" panose="020B0502020104020203" pitchFamily="34" charset="0"/>
              </a:rPr>
              <a:t>Minutes approved by unanimous consent.</a:t>
            </a:r>
          </a:p>
          <a:p>
            <a:pPr>
              <a:spcBef>
                <a:spcPts val="300"/>
              </a:spcBef>
              <a:buClr>
                <a:srgbClr val="FF9999"/>
              </a:buClr>
              <a:buFont typeface="Georgia" panose="02040502050405020303" pitchFamily="18" charset="0"/>
              <a:buChar char="●"/>
            </a:pPr>
            <a:endParaRPr lang="en-US" altLang="en-US" sz="2400" dirty="0">
              <a:latin typeface="Gill Sans MT" panose="020B0502020104020203" pitchFamily="34" charset="0"/>
            </a:endParaRPr>
          </a:p>
          <a:p>
            <a:pPr>
              <a:spcBef>
                <a:spcPts val="300"/>
              </a:spcBef>
              <a:buClr>
                <a:srgbClr val="FF9999"/>
              </a:buClr>
              <a:buFont typeface="Georgia" panose="02040502050405020303" pitchFamily="18" charset="0"/>
              <a:buChar char="●"/>
            </a:pPr>
            <a:r>
              <a:rPr lang="en-US" altLang="en-US" sz="2400" dirty="0">
                <a:latin typeface="Gill Sans MT" panose="020B0502020104020203" pitchFamily="34" charset="0"/>
              </a:rPr>
              <a:t>Approval of Treasurer’s Report is unnecessary;  offered for information only.</a:t>
            </a:r>
          </a:p>
          <a:p>
            <a:pPr>
              <a:spcBef>
                <a:spcPts val="300"/>
              </a:spcBef>
              <a:buClr>
                <a:srgbClr val="FF9999"/>
              </a:buClr>
              <a:buFont typeface="Georgia" panose="02040502050405020303" pitchFamily="18" charset="0"/>
              <a:buChar char="●"/>
            </a:pPr>
            <a:endParaRPr lang="en-US" altLang="en-US" sz="2400" dirty="0">
              <a:latin typeface="Gill Sans MT" panose="020B0502020104020203" pitchFamily="34" charset="0"/>
            </a:endParaRPr>
          </a:p>
          <a:p>
            <a:pPr>
              <a:spcBef>
                <a:spcPts val="300"/>
              </a:spcBef>
              <a:buClr>
                <a:srgbClr val="FF9999"/>
              </a:buClr>
              <a:buFont typeface="Georgia" panose="02040502050405020303" pitchFamily="18" charset="0"/>
              <a:buChar char="●"/>
            </a:pPr>
            <a:r>
              <a:rPr lang="en-US" altLang="en-US" sz="2400" dirty="0">
                <a:latin typeface="Gill Sans MT" panose="020B0502020104020203" pitchFamily="34" charset="0"/>
              </a:rPr>
              <a:t>Committee reports listed in the order specified in the Bylaws.</a:t>
            </a:r>
          </a:p>
          <a:p>
            <a:pPr>
              <a:spcBef>
                <a:spcPts val="300"/>
              </a:spcBef>
              <a:buClr>
                <a:srgbClr val="FF9999"/>
              </a:buClr>
              <a:buFont typeface="Georgia" panose="02040502050405020303" pitchFamily="18" charset="0"/>
              <a:buChar char="●"/>
            </a:pPr>
            <a:endParaRPr lang="en-US" altLang="en-US" sz="2400" dirty="0">
              <a:latin typeface="Gill Sans MT" panose="020B0502020104020203" pitchFamily="34" charset="0"/>
            </a:endParaRPr>
          </a:p>
          <a:p>
            <a:pPr>
              <a:spcBef>
                <a:spcPts val="300"/>
              </a:spcBef>
              <a:buClr>
                <a:srgbClr val="FF9999"/>
              </a:buClr>
              <a:buFont typeface="Georgia" panose="02040502050405020303" pitchFamily="18" charset="0"/>
              <a:buChar char="●"/>
            </a:pPr>
            <a:r>
              <a:rPr lang="en-US" altLang="en-US" sz="2400" dirty="0">
                <a:latin typeface="Gill Sans MT" panose="020B0502020104020203" pitchFamily="34" charset="0"/>
              </a:rPr>
              <a:t>Once a special committee fulfills its purpose and reports to the body, it goes out of existence automatically.</a:t>
            </a:r>
          </a:p>
          <a:p>
            <a:pPr>
              <a:spcBef>
                <a:spcPts val="300"/>
              </a:spcBef>
              <a:buClr>
                <a:srgbClr val="FF9999"/>
              </a:buClr>
              <a:buFont typeface="Georgia" panose="02040502050405020303" pitchFamily="18" charset="0"/>
              <a:buChar char="●"/>
            </a:pPr>
            <a:endParaRPr lang="en-US" altLang="en-US" sz="2400" dirty="0">
              <a:latin typeface="Gill Sans MT" panose="020B0502020104020203" pitchFamily="34" charset="0"/>
            </a:endParaRPr>
          </a:p>
          <a:p>
            <a:pPr>
              <a:spcBef>
                <a:spcPts val="300"/>
              </a:spcBef>
              <a:buClr>
                <a:srgbClr val="FF9999"/>
              </a:buClr>
              <a:buFont typeface="Georgia" panose="02040502050405020303" pitchFamily="18" charset="0"/>
              <a:buChar char="●"/>
            </a:pPr>
            <a:r>
              <a:rPr lang="en-US" altLang="en-US" sz="2400" dirty="0">
                <a:latin typeface="Gill Sans MT" panose="020B0502020104020203" pitchFamily="34" charset="0"/>
              </a:rPr>
              <a:t>Special meetings can be held between regular meetings.</a:t>
            </a:r>
          </a:p>
          <a:p>
            <a:pPr>
              <a:buClr>
                <a:srgbClr val="FF9999"/>
              </a:buClr>
            </a:pPr>
            <a:endParaRPr lang="en-US" altLang="en-US" sz="2800" dirty="0">
              <a:latin typeface="Georgia" panose="02040502050405020303" pitchFamily="18" charset="0"/>
            </a:endParaRPr>
          </a:p>
        </p:txBody>
      </p:sp>
      <p:sp>
        <p:nvSpPr>
          <p:cNvPr id="7" name="Title 1">
            <a:extLst>
              <a:ext uri="{FF2B5EF4-FFF2-40B4-BE49-F238E27FC236}">
                <a16:creationId xmlns:a16="http://schemas.microsoft.com/office/drawing/2014/main" id="{6E69FA9C-510C-463D-A176-258CA55A8A59}"/>
              </a:ext>
            </a:extLst>
          </p:cNvPr>
          <p:cNvSpPr>
            <a:spLocks noGrp="1"/>
          </p:cNvSpPr>
          <p:nvPr>
            <p:ph type="title"/>
          </p:nvPr>
        </p:nvSpPr>
        <p:spPr>
          <a:xfrm>
            <a:off x="1435100" y="274638"/>
            <a:ext cx="7499350" cy="1143000"/>
          </a:xfrm>
        </p:spPr>
        <p:txBody>
          <a:bodyPr/>
          <a:lstStyle/>
          <a:p>
            <a:pPr>
              <a:defRPr/>
            </a:pPr>
            <a:r>
              <a:rPr lang="en-US" b="1" dirty="0">
                <a:solidFill>
                  <a:schemeClr val="tx2">
                    <a:lumMod val="60000"/>
                    <a:lumOff val="40000"/>
                  </a:schemeClr>
                </a:solidFill>
                <a:latin typeface="Aharoni" pitchFamily="2" charset="-79"/>
                <a:cs typeface="Aharoni" pitchFamily="2" charset="-79"/>
              </a:rPr>
              <a:t>Parliamentary Pointers</a:t>
            </a:r>
          </a:p>
        </p:txBody>
      </p:sp>
    </p:spTree>
    <p:extLst>
      <p:ext uri="{BB962C8B-B14F-4D97-AF65-F5344CB8AC3E}">
        <p14:creationId xmlns:p14="http://schemas.microsoft.com/office/powerpoint/2010/main" val="2047332715"/>
      </p:ext>
    </p:extLst>
  </p:cSld>
  <p:clrMapOvr>
    <a:masterClrMapping/>
  </p:clrMapOvr>
  <p:transition>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bwMode="auto">
          <a:xfrm>
            <a:off x="381000" y="76200"/>
            <a:ext cx="855345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defRPr/>
            </a:pPr>
            <a:r>
              <a:rPr lang="en-US" b="1" dirty="0">
                <a:solidFill>
                  <a:srgbClr val="C0654C"/>
                </a:solidFill>
                <a:effectLst>
                  <a:outerShdw blurRad="38100" dist="38100" dir="2700000" algn="tl">
                    <a:srgbClr val="000000"/>
                  </a:outerShdw>
                </a:effectLst>
                <a:latin typeface="Century Gothic" pitchFamily="34" charset="0"/>
              </a:rPr>
              <a:t>Unanimous Consent</a:t>
            </a:r>
          </a:p>
        </p:txBody>
      </p:sp>
      <p:sp>
        <p:nvSpPr>
          <p:cNvPr id="22531" name="Rectangle 3"/>
          <p:cNvSpPr>
            <a:spLocks noGrp="1"/>
          </p:cNvSpPr>
          <p:nvPr>
            <p:ph type="body" idx="1"/>
          </p:nvPr>
        </p:nvSpPr>
        <p:spPr>
          <a:xfrm>
            <a:off x="1435100" y="1219200"/>
            <a:ext cx="7499350" cy="5052006"/>
          </a:xfrm>
        </p:spPr>
        <p:txBody>
          <a:bodyPr/>
          <a:lstStyle/>
          <a:p>
            <a:pPr>
              <a:lnSpc>
                <a:spcPct val="80000"/>
              </a:lnSpc>
            </a:pPr>
            <a:endParaRPr lang="en-US" sz="2400" dirty="0"/>
          </a:p>
          <a:p>
            <a:pPr>
              <a:lnSpc>
                <a:spcPct val="80000"/>
              </a:lnSpc>
            </a:pPr>
            <a:r>
              <a:rPr lang="en-US" sz="2400" b="1" dirty="0" err="1"/>
              <a:t>Unamimous</a:t>
            </a:r>
            <a:r>
              <a:rPr lang="en-US" sz="2400" b="1" dirty="0"/>
              <a:t> Consent (or General Consent)</a:t>
            </a:r>
          </a:p>
          <a:p>
            <a:pPr lvl="1">
              <a:lnSpc>
                <a:spcPct val="80000"/>
              </a:lnSpc>
            </a:pPr>
            <a:r>
              <a:rPr lang="en-US" sz="2400" b="1" dirty="0"/>
              <a:t>Approved by body knowing that no member will object to the report or proposal. </a:t>
            </a:r>
          </a:p>
          <a:p>
            <a:pPr lvl="1">
              <a:lnSpc>
                <a:spcPct val="80000"/>
              </a:lnSpc>
            </a:pPr>
            <a:endParaRPr lang="en-US" sz="2400" dirty="0"/>
          </a:p>
          <a:p>
            <a:pPr lvl="1">
              <a:lnSpc>
                <a:spcPct val="80000"/>
              </a:lnSpc>
            </a:pPr>
            <a:r>
              <a:rPr lang="en-US" sz="2400" dirty="0"/>
              <a:t>Minutes should be approved by </a:t>
            </a:r>
            <a:r>
              <a:rPr lang="en-US" sz="2400" dirty="0" err="1"/>
              <a:t>unamimous</a:t>
            </a:r>
            <a:r>
              <a:rPr lang="en-US" sz="2400" dirty="0"/>
              <a:t> consent.</a:t>
            </a:r>
          </a:p>
          <a:p>
            <a:pPr lvl="1">
              <a:lnSpc>
                <a:spcPct val="80000"/>
              </a:lnSpc>
            </a:pPr>
            <a:endParaRPr lang="en-US" sz="2400" dirty="0"/>
          </a:p>
          <a:p>
            <a:pPr lvl="1">
              <a:lnSpc>
                <a:spcPct val="80000"/>
              </a:lnSpc>
            </a:pPr>
            <a:r>
              <a:rPr lang="en-US" sz="2400" dirty="0"/>
              <a:t>Presiding Officer:</a:t>
            </a:r>
          </a:p>
          <a:p>
            <a:pPr lvl="1">
              <a:lnSpc>
                <a:spcPct val="80000"/>
              </a:lnSpc>
            </a:pPr>
            <a:r>
              <a:rPr lang="en-US" sz="2400" b="0" i="0" dirty="0">
                <a:solidFill>
                  <a:srgbClr val="222222"/>
                </a:solidFill>
                <a:effectLst/>
              </a:rPr>
              <a:t>…“If there is no objection, the minutes are approved by </a:t>
            </a:r>
            <a:r>
              <a:rPr lang="en-US" sz="2400" b="0" i="0" dirty="0" err="1">
                <a:solidFill>
                  <a:srgbClr val="222222"/>
                </a:solidFill>
                <a:effectLst/>
              </a:rPr>
              <a:t>unamimous</a:t>
            </a:r>
            <a:r>
              <a:rPr lang="en-US" sz="2400" b="0" i="0" dirty="0">
                <a:solidFill>
                  <a:srgbClr val="222222"/>
                </a:solidFill>
                <a:effectLst/>
              </a:rPr>
              <a:t> consent.”</a:t>
            </a:r>
          </a:p>
          <a:p>
            <a:pPr lvl="1" algn="ctr">
              <a:lnSpc>
                <a:spcPct val="80000"/>
              </a:lnSpc>
            </a:pPr>
            <a:r>
              <a:rPr lang="en-US" sz="2400" dirty="0">
                <a:solidFill>
                  <a:srgbClr val="222222"/>
                </a:solidFill>
              </a:rPr>
              <a:t>OR</a:t>
            </a:r>
          </a:p>
          <a:p>
            <a:pPr lvl="1">
              <a:lnSpc>
                <a:spcPct val="80000"/>
              </a:lnSpc>
            </a:pPr>
            <a:r>
              <a:rPr lang="en-US" sz="2400" b="0" i="0" dirty="0">
                <a:solidFill>
                  <a:srgbClr val="222222"/>
                </a:solidFill>
                <a:effectLst/>
              </a:rPr>
              <a:t>…ask for a motion, second, and discussion on approving the minutes, and then to say, “All those in favor of approving the minutes say, ‘aye.’ . . . All those opposed, say, ‘no.’”</a:t>
            </a:r>
          </a:p>
          <a:p>
            <a:pPr lvl="1">
              <a:lnSpc>
                <a:spcPct val="80000"/>
              </a:lnSpc>
            </a:pPr>
            <a:endParaRPr lang="en-US" sz="2400" dirty="0">
              <a:solidFill>
                <a:srgbClr val="222222"/>
              </a:solidFill>
            </a:endParaRPr>
          </a:p>
          <a:p>
            <a:pPr marL="403225" lvl="1" indent="0">
              <a:lnSpc>
                <a:spcPct val="80000"/>
              </a:lnSpc>
              <a:buNone/>
            </a:pPr>
            <a:endParaRPr lang="en-US" sz="2400" dirty="0"/>
          </a:p>
          <a:p>
            <a:pPr>
              <a:lnSpc>
                <a:spcPct val="80000"/>
              </a:lnSpc>
              <a:spcBef>
                <a:spcPts val="1200"/>
              </a:spcBef>
              <a:buFont typeface="Wingdings 2" pitchFamily="18" charset="2"/>
              <a:buNone/>
            </a:pPr>
            <a:endParaRPr lang="en-US" sz="2400" dirty="0"/>
          </a:p>
          <a:p>
            <a:pPr>
              <a:lnSpc>
                <a:spcPct val="80000"/>
              </a:lnSpc>
              <a:spcBef>
                <a:spcPts val="1200"/>
              </a:spcBef>
              <a:buFont typeface="Wingdings 2" pitchFamily="18" charset="2"/>
              <a:buNone/>
            </a:pPr>
            <a:endParaRPr lang="en-US" sz="2000" dirty="0"/>
          </a:p>
        </p:txBody>
      </p:sp>
      <p:pic>
        <p:nvPicPr>
          <p:cNvPr id="22532" name="Picture 9" descr="C:\Users\Owner\AppData\Local\Microsoft\Windows\Temporary Internet Files\Content.IE5\JWPP0QDV\MPj0305811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4930" y="176243"/>
            <a:ext cx="1218845" cy="1077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108676BD-083A-475F-93CA-024D178D67A7}" type="slidenum">
              <a:rPr lang="en-US" smtClean="0"/>
              <a:pPr>
                <a:defRPr/>
              </a:pPr>
              <a:t>14</a:t>
            </a:fld>
            <a:endParaRPr lang="en-US"/>
          </a:p>
        </p:txBody>
      </p:sp>
    </p:spTree>
    <p:extLst>
      <p:ext uri="{BB962C8B-B14F-4D97-AF65-F5344CB8AC3E}">
        <p14:creationId xmlns:p14="http://schemas.microsoft.com/office/powerpoint/2010/main" val="1147533579"/>
      </p:ext>
    </p:extLst>
  </p:cSld>
  <p:clrMapOvr>
    <a:masterClrMapping/>
  </p:clrMapOvr>
  <p:transition>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defRPr/>
            </a:pPr>
            <a:r>
              <a:rPr lang="en-US" b="1">
                <a:solidFill>
                  <a:srgbClr val="C0654C"/>
                </a:solidFill>
                <a:effectLst>
                  <a:outerShdw blurRad="38100" dist="38100" dir="2700000" algn="tl">
                    <a:srgbClr val="000000"/>
                  </a:outerShdw>
                </a:effectLst>
                <a:latin typeface="Century Gothic" pitchFamily="34" charset="0"/>
              </a:rPr>
              <a:t>Committee Reports</a:t>
            </a:r>
          </a:p>
        </p:txBody>
      </p:sp>
      <p:sp>
        <p:nvSpPr>
          <p:cNvPr id="23555" name="Rectangle 3"/>
          <p:cNvSpPr>
            <a:spLocks noGrp="1"/>
          </p:cNvSpPr>
          <p:nvPr>
            <p:ph type="body" idx="1"/>
          </p:nvPr>
        </p:nvSpPr>
        <p:spPr>
          <a:xfrm>
            <a:off x="1219200" y="1219200"/>
            <a:ext cx="7715250" cy="5029200"/>
          </a:xfrm>
        </p:spPr>
        <p:txBody>
          <a:bodyPr/>
          <a:lstStyle/>
          <a:p>
            <a:pPr marL="0" marR="0">
              <a:lnSpc>
                <a:spcPct val="107000"/>
              </a:lnSpc>
              <a:spcBef>
                <a:spcPts val="0"/>
              </a:spcBef>
              <a:spcAft>
                <a:spcPts val="800"/>
              </a:spcAft>
            </a:pPr>
            <a:r>
              <a:rPr lang="en-US" sz="1800" b="1" dirty="0">
                <a:effectLst/>
                <a:ea typeface="Calibri" panose="020F0502020204030204" pitchFamily="34" charset="0"/>
                <a:cs typeface="Times New Roman" panose="02020603050405020304" pitchFamily="18" charset="0"/>
              </a:rPr>
              <a:t>A recommendation (or main motion) when proposed by a single member requires a second before discussion and consideration for a vote from the body.</a:t>
            </a:r>
          </a:p>
          <a:p>
            <a:pPr marL="0" marR="0">
              <a:lnSpc>
                <a:spcPct val="107000"/>
              </a:lnSpc>
              <a:spcBef>
                <a:spcPts val="0"/>
              </a:spcBef>
              <a:spcAft>
                <a:spcPts val="800"/>
              </a:spcAft>
            </a:pPr>
            <a:endParaRPr lang="en-US" sz="1800" b="1" dirty="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1800" b="1" dirty="0">
                <a:effectLst/>
                <a:ea typeface="Calibri" panose="020F0502020204030204" pitchFamily="34" charset="0"/>
                <a:cs typeface="Times New Roman" panose="02020603050405020304" pitchFamily="18" charset="0"/>
              </a:rPr>
              <a:t>A second confirms that two members think a topic or recommendation is worth consideration and discussion (</a:t>
            </a:r>
            <a:r>
              <a:rPr lang="en-US" sz="1800" b="1" i="1" dirty="0">
                <a:effectLst/>
                <a:ea typeface="Calibri" panose="020F0502020204030204" pitchFamily="34" charset="0"/>
                <a:cs typeface="Times New Roman" panose="02020603050405020304" pitchFamily="18" charset="0"/>
              </a:rPr>
              <a:t>the second does not have to agree w/the recommendation or motion</a:t>
            </a:r>
            <a:r>
              <a:rPr lang="en-US" sz="1800" b="1" dirty="0">
                <a:effectLst/>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endParaRPr lang="en-US" sz="1800" b="1"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ea typeface="Calibri" panose="020F0502020204030204" pitchFamily="34" charset="0"/>
                <a:cs typeface="Times New Roman" panose="02020603050405020304" pitchFamily="18" charset="0"/>
              </a:rPr>
              <a:t>A recommendation (or motion) that is made by a board or committee does not require a second because at least two people have already vetted the idea or approved the recommendation  (motion) for consideration by the body.</a:t>
            </a:r>
          </a:p>
          <a:p>
            <a:pPr marL="0" marR="0">
              <a:lnSpc>
                <a:spcPct val="107000"/>
              </a:lnSpc>
              <a:spcBef>
                <a:spcPts val="0"/>
              </a:spcBef>
              <a:spcAft>
                <a:spcPts val="80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ea typeface="Calibri" panose="020F0502020204030204" pitchFamily="34" charset="0"/>
                <a:cs typeface="Times New Roman" panose="02020603050405020304" pitchFamily="18" charset="0"/>
              </a:rPr>
              <a:t>When making recommendations – please be clear of the origin of the recommendation.</a:t>
            </a:r>
            <a:endParaRPr lang="en-US" sz="1800" dirty="0">
              <a:effectLst/>
              <a:ea typeface="Calibri" panose="020F0502020204030204" pitchFamily="34" charset="0"/>
              <a:cs typeface="Times New Roman" panose="02020603050405020304" pitchFamily="18" charset="0"/>
            </a:endParaRPr>
          </a:p>
          <a:p>
            <a:pPr>
              <a:spcBef>
                <a:spcPts val="1200"/>
              </a:spcBef>
            </a:pPr>
            <a:endParaRPr lang="en-US" sz="2400" dirty="0"/>
          </a:p>
        </p:txBody>
      </p:sp>
      <p:sp>
        <p:nvSpPr>
          <p:cNvPr id="2" name="Footer Placeholder 1"/>
          <p:cNvSpPr>
            <a:spLocks noGrp="1"/>
          </p:cNvSpPr>
          <p:nvPr>
            <p:ph type="ftr" sz="quarter" idx="11"/>
          </p:nvPr>
        </p:nvSpPr>
        <p:spPr/>
        <p:txBody>
          <a:bodyPr/>
          <a:lstStyle/>
          <a:p>
            <a:pPr algn="r">
              <a:defRPr/>
            </a:pPr>
            <a:endParaRPr lang="en-US" dirty="0"/>
          </a:p>
        </p:txBody>
      </p:sp>
      <p:sp>
        <p:nvSpPr>
          <p:cNvPr id="3" name="Slide Number Placeholder 2"/>
          <p:cNvSpPr>
            <a:spLocks noGrp="1"/>
          </p:cNvSpPr>
          <p:nvPr>
            <p:ph type="sldNum" sz="quarter" idx="12"/>
          </p:nvPr>
        </p:nvSpPr>
        <p:spPr/>
        <p:txBody>
          <a:bodyPr/>
          <a:lstStyle/>
          <a:p>
            <a:pPr>
              <a:defRPr/>
            </a:pPr>
            <a:fld id="{FD651347-8BB4-434C-B154-B70BC805CABF}" type="slidenum">
              <a:rPr lang="en-US" smtClean="0"/>
              <a:pPr>
                <a:defRPr/>
              </a:pPr>
              <a:t>15</a:t>
            </a:fld>
            <a:endParaRPr lang="en-US"/>
          </a:p>
        </p:txBody>
      </p:sp>
    </p:spTree>
    <p:extLst>
      <p:ext uri="{BB962C8B-B14F-4D97-AF65-F5344CB8AC3E}">
        <p14:creationId xmlns:p14="http://schemas.microsoft.com/office/powerpoint/2010/main" val="1503992641"/>
      </p:ext>
    </p:extLst>
  </p:cSld>
  <p:clrMapOvr>
    <a:masterClrMapping/>
  </p:clrMapOvr>
  <p:transition>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DD51D1D0-A778-436E-9C72-D1C547AE5761}"/>
              </a:ext>
            </a:extLst>
          </p:cNvPr>
          <p:cNvSpPr>
            <a:spLocks noGrp="1" noChangeArrowheads="1"/>
          </p:cNvSpPr>
          <p:nvPr>
            <p:ph idx="1"/>
          </p:nvPr>
        </p:nvSpPr>
        <p:spPr>
          <a:xfrm>
            <a:off x="1066800" y="914400"/>
            <a:ext cx="7848600" cy="4800600"/>
          </a:xfrm>
        </p:spPr>
        <p:txBody>
          <a:bodyPr/>
          <a:lstStyle/>
          <a:p>
            <a:pPr eaLnBrk="1" hangingPunct="1">
              <a:buFont typeface="Monotype Sorts" pitchFamily="2" charset="2"/>
              <a:buNone/>
            </a:pPr>
            <a:r>
              <a:rPr lang="en-US" altLang="en-US" sz="2800" i="1" dirty="0">
                <a:latin typeface="Georgia" panose="02040502050405020303" pitchFamily="18" charset="0"/>
                <a:cs typeface="Times New Roman" panose="02020603050405020304" pitchFamily="18" charset="0"/>
              </a:rPr>
              <a:t>~ </a:t>
            </a:r>
            <a:r>
              <a:rPr lang="en-US" altLang="en-US" sz="2000" b="1" i="1" dirty="0">
                <a:latin typeface="Georgia" panose="02040502050405020303" pitchFamily="18" charset="0"/>
                <a:cs typeface="Times New Roman" panose="02020603050405020304" pitchFamily="18" charset="0"/>
              </a:rPr>
              <a:t>Used as a questioning procedure concerning motions</a:t>
            </a:r>
            <a:endParaRPr lang="en-US" altLang="en-US" sz="2000" b="1" i="1" dirty="0">
              <a:latin typeface="Georgia" panose="02040502050405020303" pitchFamily="18" charset="0"/>
            </a:endParaRPr>
          </a:p>
          <a:p>
            <a:pPr lvl="1" indent="-414338" eaLnBrk="1" hangingPunct="1">
              <a:spcBef>
                <a:spcPts val="2400"/>
              </a:spcBef>
              <a:buClr>
                <a:srgbClr val="92D050"/>
              </a:buClr>
              <a:buSzPct val="90000"/>
              <a:buFont typeface="Georgia" panose="02040502050405020303" pitchFamily="18" charset="0"/>
              <a:buChar char="●"/>
            </a:pPr>
            <a:r>
              <a:rPr lang="en-US" altLang="en-US" b="1" dirty="0">
                <a:solidFill>
                  <a:schemeClr val="accent3">
                    <a:lumMod val="60000"/>
                    <a:lumOff val="40000"/>
                  </a:schemeClr>
                </a:solidFill>
              </a:rPr>
              <a:t>Point of Information </a:t>
            </a:r>
            <a:r>
              <a:rPr lang="en-US" altLang="en-US" dirty="0"/>
              <a:t>– Generally applies to information desired from the speaker:  “I would like to ask the (speaker) a question.”</a:t>
            </a:r>
          </a:p>
          <a:p>
            <a:pPr lvl="1" indent="-414338" eaLnBrk="1" hangingPunct="1">
              <a:spcBef>
                <a:spcPts val="2400"/>
              </a:spcBef>
              <a:buClr>
                <a:srgbClr val="92D050"/>
              </a:buClr>
              <a:buSzPct val="90000"/>
              <a:buFont typeface="Georgia" panose="02040502050405020303" pitchFamily="18" charset="0"/>
              <a:buChar char="●"/>
            </a:pPr>
            <a:r>
              <a:rPr lang="en-US" altLang="en-US" b="1" dirty="0">
                <a:solidFill>
                  <a:schemeClr val="accent3">
                    <a:lumMod val="60000"/>
                    <a:lumOff val="40000"/>
                  </a:schemeClr>
                </a:solidFill>
              </a:rPr>
              <a:t>Point of Order </a:t>
            </a:r>
            <a:r>
              <a:rPr lang="en-US" altLang="en-US" dirty="0"/>
              <a:t>– Infraction of the rules, or improper decorum in speaking. Must be raised immediately after the error is made.</a:t>
            </a:r>
          </a:p>
          <a:p>
            <a:pPr lvl="1" indent="-414338" eaLnBrk="1" hangingPunct="1">
              <a:spcBef>
                <a:spcPts val="2400"/>
              </a:spcBef>
              <a:buClr>
                <a:srgbClr val="92D050"/>
              </a:buClr>
              <a:buSzPct val="90000"/>
              <a:buFont typeface="Georgia" panose="02040502050405020303" pitchFamily="18" charset="0"/>
              <a:buChar char="●"/>
            </a:pPr>
            <a:r>
              <a:rPr lang="en-US" altLang="en-US" b="1" dirty="0">
                <a:solidFill>
                  <a:schemeClr val="accent3">
                    <a:lumMod val="60000"/>
                    <a:lumOff val="40000"/>
                  </a:schemeClr>
                </a:solidFill>
              </a:rPr>
              <a:t>Parliamentary Inquiry </a:t>
            </a:r>
            <a:r>
              <a:rPr lang="en-US" altLang="en-US" dirty="0"/>
              <a:t>– Inquire as to the correct motion – to accomplish a desired result, or raise a point of order</a:t>
            </a:r>
          </a:p>
          <a:p>
            <a:pPr lvl="1" indent="-414338" eaLnBrk="1" hangingPunct="1">
              <a:spcBef>
                <a:spcPts val="2400"/>
              </a:spcBef>
              <a:buClr>
                <a:srgbClr val="92D050"/>
              </a:buClr>
              <a:buSzPct val="90000"/>
              <a:buFont typeface="Georgia" panose="02040502050405020303" pitchFamily="18" charset="0"/>
              <a:buChar char="●"/>
            </a:pPr>
            <a:endParaRPr lang="en-US" altLang="en-US" dirty="0">
              <a:latin typeface="Georgia" panose="02040502050405020303" pitchFamily="18" charset="0"/>
            </a:endParaRPr>
          </a:p>
        </p:txBody>
      </p:sp>
      <p:sp>
        <p:nvSpPr>
          <p:cNvPr id="30723" name="Slide Number Placeholder 5">
            <a:extLst>
              <a:ext uri="{FF2B5EF4-FFF2-40B4-BE49-F238E27FC236}">
                <a16:creationId xmlns:a16="http://schemas.microsoft.com/office/drawing/2014/main" id="{52C290AF-CF64-4B22-B936-D712C0128FB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817CFC8-FD58-47A1-818D-425553ECB6B2}" type="slidenum">
              <a:rPr lang="en-US" altLang="en-US" sz="1400">
                <a:latin typeface="Georgia" panose="02040502050405020303" pitchFamily="18" charset="0"/>
              </a:rPr>
              <a:pPr/>
              <a:t>16</a:t>
            </a:fld>
            <a:endParaRPr lang="en-US" altLang="en-US" sz="1400">
              <a:latin typeface="Georgia" panose="02040502050405020303" pitchFamily="18" charset="0"/>
            </a:endParaRPr>
          </a:p>
        </p:txBody>
      </p:sp>
      <p:sp>
        <p:nvSpPr>
          <p:cNvPr id="30724" name="Rectangle 2">
            <a:extLst>
              <a:ext uri="{FF2B5EF4-FFF2-40B4-BE49-F238E27FC236}">
                <a16:creationId xmlns:a16="http://schemas.microsoft.com/office/drawing/2014/main" id="{2905A1AE-422B-4577-9746-30AADFA0C80F}"/>
              </a:ext>
            </a:extLst>
          </p:cNvPr>
          <p:cNvSpPr txBox="1">
            <a:spLocks noChangeArrowheads="1"/>
          </p:cNvSpPr>
          <p:nvPr/>
        </p:nvSpPr>
        <p:spPr bwMode="auto">
          <a:xfrm>
            <a:off x="1219200" y="21907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p>
        </p:txBody>
      </p:sp>
      <p:sp>
        <p:nvSpPr>
          <p:cNvPr id="5" name="Title 1">
            <a:extLst>
              <a:ext uri="{FF2B5EF4-FFF2-40B4-BE49-F238E27FC236}">
                <a16:creationId xmlns:a16="http://schemas.microsoft.com/office/drawing/2014/main" id="{A34FCE21-44B9-412F-8DFA-36C0B4D829BD}"/>
              </a:ext>
            </a:extLst>
          </p:cNvPr>
          <p:cNvSpPr>
            <a:spLocks noGrp="1"/>
          </p:cNvSpPr>
          <p:nvPr>
            <p:ph type="title"/>
          </p:nvPr>
        </p:nvSpPr>
        <p:spPr>
          <a:xfrm>
            <a:off x="1399485" y="-19050"/>
            <a:ext cx="7499350" cy="1143000"/>
          </a:xfrm>
        </p:spPr>
        <p:txBody>
          <a:bodyPr>
            <a:normAutofit/>
          </a:bodyPr>
          <a:lstStyle/>
          <a:p>
            <a:r>
              <a:rPr lang="en-US" dirty="0">
                <a:solidFill>
                  <a:schemeClr val="accent3"/>
                </a:solidFill>
              </a:rPr>
              <a:t>Parliamentary Terms</a:t>
            </a:r>
          </a:p>
        </p:txBody>
      </p:sp>
    </p:spTree>
  </p:cSld>
  <p:clrMapOvr>
    <a:masterClrMapping/>
  </p:clrMapOvr>
  <p:transition>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bwMode="auto">
          <a:xfrm>
            <a:off x="1219200" y="274638"/>
            <a:ext cx="80010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defRPr/>
            </a:pPr>
            <a:r>
              <a:rPr lang="en-US" sz="3200" b="1" dirty="0">
                <a:solidFill>
                  <a:srgbClr val="C0654C"/>
                </a:solidFill>
                <a:effectLst>
                  <a:outerShdw blurRad="38100" dist="38100" dir="2700000" algn="tl">
                    <a:srgbClr val="000000"/>
                  </a:outerShdw>
                </a:effectLst>
                <a:latin typeface="Century Gothic" pitchFamily="34" charset="0"/>
              </a:rPr>
              <a:t>Chapter Bylaws</a:t>
            </a:r>
          </a:p>
        </p:txBody>
      </p:sp>
      <p:sp>
        <p:nvSpPr>
          <p:cNvPr id="80899" name="Rectangle 3"/>
          <p:cNvSpPr>
            <a:spLocks noGrp="1"/>
          </p:cNvSpPr>
          <p:nvPr>
            <p:ph type="body" idx="1"/>
          </p:nvPr>
        </p:nvSpPr>
        <p:spPr>
          <a:xfrm>
            <a:off x="1333086" y="1143000"/>
            <a:ext cx="7499350" cy="4800600"/>
          </a:xfrm>
        </p:spPr>
        <p:txBody>
          <a:bodyPr/>
          <a:lstStyle/>
          <a:p>
            <a:pPr>
              <a:spcBef>
                <a:spcPts val="800"/>
              </a:spcBef>
              <a:defRPr/>
            </a:pPr>
            <a:r>
              <a:rPr lang="en-US" sz="2500" dirty="0"/>
              <a:t>Should address broad-based issues that impact the greatest cross-section of chapter members.  Areas of narrow concern should be avoided.</a:t>
            </a:r>
          </a:p>
          <a:p>
            <a:pPr>
              <a:spcBef>
                <a:spcPts val="800"/>
              </a:spcBef>
              <a:defRPr/>
            </a:pPr>
            <a:endParaRPr lang="en-US" sz="2500" dirty="0"/>
          </a:p>
          <a:p>
            <a:pPr>
              <a:spcBef>
                <a:spcPts val="800"/>
              </a:spcBef>
              <a:defRPr/>
            </a:pPr>
            <a:r>
              <a:rPr lang="en-US" sz="2500" dirty="0"/>
              <a:t>Should be designed to provide clarification and additional details around matters of procedural interest to the chapter.</a:t>
            </a:r>
          </a:p>
          <a:p>
            <a:pPr>
              <a:spcBef>
                <a:spcPts val="800"/>
              </a:spcBef>
              <a:defRPr/>
            </a:pPr>
            <a:endParaRPr lang="en-US" sz="2500" dirty="0"/>
          </a:p>
          <a:p>
            <a:pPr>
              <a:spcBef>
                <a:spcPts val="800"/>
              </a:spcBef>
              <a:defRPr/>
            </a:pPr>
            <a:r>
              <a:rPr lang="en-US" sz="2500" dirty="0"/>
              <a:t>Should not be used to stifle the democratic process or the rights of chapter members.</a:t>
            </a:r>
          </a:p>
          <a:p>
            <a:pPr>
              <a:spcBef>
                <a:spcPts val="800"/>
              </a:spcBef>
              <a:defRPr/>
            </a:pPr>
            <a:endParaRPr lang="en-US" sz="2500" dirty="0"/>
          </a:p>
          <a:p>
            <a:pPr>
              <a:spcBef>
                <a:spcPts val="800"/>
              </a:spcBef>
              <a:defRPr/>
            </a:pPr>
            <a:r>
              <a:rPr lang="en-US" sz="2500" dirty="0"/>
              <a:t>Should be reviewed at least annually.</a:t>
            </a:r>
          </a:p>
          <a:p>
            <a:pPr marL="82550" indent="0">
              <a:spcBef>
                <a:spcPts val="1200"/>
              </a:spcBef>
              <a:buFont typeface="Wingdings 2" pitchFamily="18" charset="2"/>
              <a:buNone/>
              <a:defRPr/>
            </a:pPr>
            <a:endParaRPr lang="en-US" dirty="0"/>
          </a:p>
          <a:p>
            <a:pPr marL="82550" indent="0">
              <a:spcBef>
                <a:spcPts val="1200"/>
              </a:spcBef>
              <a:buFont typeface="Wingdings 2" pitchFamily="18" charset="2"/>
              <a:buNone/>
              <a:defRPr/>
            </a:pPr>
            <a:endParaRPr lang="en-US" dirty="0"/>
          </a:p>
        </p:txBody>
      </p:sp>
      <p:sp>
        <p:nvSpPr>
          <p:cNvPr id="3" name="Slide Number Placeholder 2"/>
          <p:cNvSpPr>
            <a:spLocks noGrp="1"/>
          </p:cNvSpPr>
          <p:nvPr>
            <p:ph type="sldNum" sz="quarter" idx="12"/>
          </p:nvPr>
        </p:nvSpPr>
        <p:spPr/>
        <p:txBody>
          <a:bodyPr/>
          <a:lstStyle/>
          <a:p>
            <a:pPr>
              <a:defRPr/>
            </a:pPr>
            <a:fld id="{FD651347-8BB4-434C-B154-B70BC805CABF}" type="slidenum">
              <a:rPr lang="en-US" smtClean="0"/>
              <a:pPr>
                <a:defRPr/>
              </a:pPr>
              <a:t>17</a:t>
            </a:fld>
            <a:endParaRPr lang="en-US"/>
          </a:p>
        </p:txBody>
      </p:sp>
    </p:spTree>
  </p:cSld>
  <p:clrMapOvr>
    <a:masterClrMapping/>
  </p:clrMapOvr>
  <p:transition>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7029450" cy="1143000"/>
          </a:xfrm>
        </p:spPr>
        <p:txBody>
          <a:bodyPr>
            <a:normAutofit/>
          </a:bodyPr>
          <a:lstStyle/>
          <a:p>
            <a:pPr>
              <a:defRPr/>
            </a:pPr>
            <a:r>
              <a:rPr lang="en-US" b="1" dirty="0" err="1">
                <a:solidFill>
                  <a:schemeClr val="tx2">
                    <a:lumMod val="60000"/>
                    <a:lumOff val="40000"/>
                  </a:schemeClr>
                </a:solidFill>
                <a:latin typeface="Aharoni" pitchFamily="2" charset="-79"/>
                <a:cs typeface="Aharoni" pitchFamily="2" charset="-79"/>
              </a:rPr>
              <a:t>Sorors</a:t>
            </a:r>
            <a:r>
              <a:rPr lang="en-US" b="1" dirty="0">
                <a:solidFill>
                  <a:schemeClr val="tx2">
                    <a:lumMod val="60000"/>
                    <a:lumOff val="40000"/>
                  </a:schemeClr>
                </a:solidFill>
                <a:latin typeface="Aharoni" pitchFamily="2" charset="-79"/>
                <a:cs typeface="Aharoni" pitchFamily="2" charset="-79"/>
              </a:rPr>
              <a:t> should remember . . . </a:t>
            </a:r>
          </a:p>
        </p:txBody>
      </p:sp>
      <p:sp>
        <p:nvSpPr>
          <p:cNvPr id="21507" name="Content Placeholder 2"/>
          <p:cNvSpPr>
            <a:spLocks noGrp="1"/>
          </p:cNvSpPr>
          <p:nvPr>
            <p:ph idx="1"/>
          </p:nvPr>
        </p:nvSpPr>
        <p:spPr>
          <a:xfrm>
            <a:off x="1129748" y="1295400"/>
            <a:ext cx="7791450" cy="4800600"/>
          </a:xfrm>
        </p:spPr>
        <p:txBody>
          <a:bodyPr/>
          <a:lstStyle/>
          <a:p>
            <a:pPr>
              <a:spcBef>
                <a:spcPts val="1200"/>
              </a:spcBef>
            </a:pPr>
            <a:r>
              <a:rPr lang="en-US" sz="2400" dirty="0">
                <a:latin typeface="Century Gothic" pitchFamily="34" charset="0"/>
              </a:rPr>
              <a:t>A Soror may not speak until recognized by the </a:t>
            </a:r>
            <a:r>
              <a:rPr lang="en-US" sz="2400" dirty="0" err="1">
                <a:latin typeface="Century Gothic" pitchFamily="34" charset="0"/>
              </a:rPr>
              <a:t>Basileus</a:t>
            </a:r>
            <a:r>
              <a:rPr lang="en-US" sz="2400" dirty="0">
                <a:latin typeface="Century Gothic" pitchFamily="34" charset="0"/>
              </a:rPr>
              <a:t>/Chairman</a:t>
            </a:r>
          </a:p>
          <a:p>
            <a:pPr>
              <a:spcBef>
                <a:spcPts val="1200"/>
              </a:spcBef>
            </a:pPr>
            <a:r>
              <a:rPr lang="en-US" sz="2400" dirty="0">
                <a:latin typeface="Century Gothic" pitchFamily="34" charset="0"/>
              </a:rPr>
              <a:t>Address all remarks, even questions, to the Chair</a:t>
            </a:r>
          </a:p>
          <a:p>
            <a:pPr>
              <a:spcBef>
                <a:spcPts val="1200"/>
              </a:spcBef>
            </a:pPr>
            <a:r>
              <a:rPr lang="en-US" sz="2400" dirty="0">
                <a:latin typeface="Century Gothic" pitchFamily="34" charset="0"/>
              </a:rPr>
              <a:t>Keep remarks germane to the motion</a:t>
            </a:r>
          </a:p>
          <a:p>
            <a:pPr>
              <a:spcBef>
                <a:spcPts val="1200"/>
              </a:spcBef>
            </a:pPr>
            <a:r>
              <a:rPr lang="en-US" sz="2400" dirty="0">
                <a:latin typeface="Century Gothic" pitchFamily="34" charset="0"/>
              </a:rPr>
              <a:t>Avoid personal attacks</a:t>
            </a:r>
          </a:p>
          <a:p>
            <a:pPr>
              <a:spcBef>
                <a:spcPts val="1200"/>
              </a:spcBef>
            </a:pPr>
            <a:r>
              <a:rPr lang="en-US" sz="2400" dirty="0">
                <a:latin typeface="Century Gothic" pitchFamily="34" charset="0"/>
              </a:rPr>
              <a:t>Movant has the first right of response</a:t>
            </a:r>
          </a:p>
          <a:p>
            <a:pPr>
              <a:spcBef>
                <a:spcPts val="1200"/>
              </a:spcBef>
            </a:pPr>
            <a:r>
              <a:rPr lang="en-US" sz="2400" dirty="0">
                <a:latin typeface="Century Gothic" pitchFamily="34" charset="0"/>
              </a:rPr>
              <a:t>The Basileus should relinquish the chair if she has strong opinions on a subject and wishes to participate in the discussion</a:t>
            </a:r>
          </a:p>
        </p:txBody>
      </p:sp>
      <p:sp>
        <p:nvSpPr>
          <p:cNvPr id="4" name="Slide Number Placeholder 3"/>
          <p:cNvSpPr>
            <a:spLocks noGrp="1"/>
          </p:cNvSpPr>
          <p:nvPr>
            <p:ph type="sldNum" sz="quarter" idx="12"/>
          </p:nvPr>
        </p:nvSpPr>
        <p:spPr/>
        <p:txBody>
          <a:bodyPr/>
          <a:lstStyle/>
          <a:p>
            <a:pPr>
              <a:defRPr/>
            </a:pPr>
            <a:fld id="{7CD54BFB-C4AC-4B80-9742-52ED7B3D9C51}" type="slidenum">
              <a:rPr lang="en-US" smtClean="0"/>
              <a:pPr>
                <a:defRPr/>
              </a:pPr>
              <a:t>18</a:t>
            </a:fld>
            <a:endParaRPr lang="en-US"/>
          </a:p>
        </p:txBody>
      </p:sp>
      <p:sp>
        <p:nvSpPr>
          <p:cNvPr id="3" name="Footer Placeholder 2"/>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1831300083"/>
      </p:ext>
    </p:extLst>
  </p:cSld>
  <p:clrMapOvr>
    <a:masterClrMapping/>
  </p:clrMapOvr>
  <p:transition>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b="1" dirty="0" err="1">
                <a:solidFill>
                  <a:schemeClr val="tx2">
                    <a:lumMod val="60000"/>
                    <a:lumOff val="40000"/>
                  </a:schemeClr>
                </a:solidFill>
                <a:latin typeface="Aharoni" pitchFamily="2" charset="-79"/>
                <a:cs typeface="Aharoni" pitchFamily="2" charset="-79"/>
              </a:rPr>
              <a:t>Sorors</a:t>
            </a:r>
            <a:r>
              <a:rPr lang="en-US" b="1" dirty="0">
                <a:solidFill>
                  <a:schemeClr val="tx2">
                    <a:lumMod val="60000"/>
                    <a:lumOff val="40000"/>
                  </a:schemeClr>
                </a:solidFill>
                <a:latin typeface="Aharoni" pitchFamily="2" charset="-79"/>
                <a:cs typeface="Aharoni" pitchFamily="2" charset="-79"/>
              </a:rPr>
              <a:t> should remember . . . </a:t>
            </a:r>
          </a:p>
        </p:txBody>
      </p:sp>
      <p:sp>
        <p:nvSpPr>
          <p:cNvPr id="21507" name="Content Placeholder 2"/>
          <p:cNvSpPr>
            <a:spLocks noGrp="1"/>
          </p:cNvSpPr>
          <p:nvPr>
            <p:ph idx="1"/>
          </p:nvPr>
        </p:nvSpPr>
        <p:spPr>
          <a:xfrm>
            <a:off x="1143000" y="1447800"/>
            <a:ext cx="7791450" cy="4800600"/>
          </a:xfrm>
        </p:spPr>
        <p:txBody>
          <a:bodyPr/>
          <a:lstStyle/>
          <a:p>
            <a:pPr>
              <a:spcBef>
                <a:spcPts val="1200"/>
              </a:spcBef>
            </a:pPr>
            <a:r>
              <a:rPr lang="en-US" sz="2400" dirty="0">
                <a:latin typeface="Century Gothic" pitchFamily="34" charset="0"/>
              </a:rPr>
              <a:t>Debate issues; not people or personalities</a:t>
            </a:r>
          </a:p>
          <a:p>
            <a:pPr>
              <a:spcBef>
                <a:spcPts val="1200"/>
              </a:spcBef>
            </a:pPr>
            <a:r>
              <a:rPr lang="en-US" sz="2400" dirty="0">
                <a:latin typeface="Century Gothic" pitchFamily="34" charset="0"/>
              </a:rPr>
              <a:t>Verbal attacks are not permitted</a:t>
            </a:r>
          </a:p>
          <a:p>
            <a:pPr>
              <a:spcBef>
                <a:spcPts val="1200"/>
              </a:spcBef>
            </a:pPr>
            <a:r>
              <a:rPr lang="en-US" sz="2400" dirty="0">
                <a:latin typeface="Century Gothic" pitchFamily="34" charset="0"/>
              </a:rPr>
              <a:t>Keep remarks germane to the motion</a:t>
            </a:r>
          </a:p>
          <a:p>
            <a:pPr>
              <a:spcBef>
                <a:spcPts val="1200"/>
              </a:spcBef>
            </a:pPr>
            <a:r>
              <a:rPr lang="en-US" sz="2400" dirty="0">
                <a:latin typeface="Century Gothic" pitchFamily="34" charset="0"/>
              </a:rPr>
              <a:t>Each </a:t>
            </a:r>
            <a:r>
              <a:rPr lang="en-US" sz="2400" dirty="0" err="1">
                <a:latin typeface="Century Gothic" pitchFamily="34" charset="0"/>
              </a:rPr>
              <a:t>soror</a:t>
            </a:r>
            <a:r>
              <a:rPr lang="en-US" sz="2400" dirty="0">
                <a:latin typeface="Century Gothic" pitchFamily="34" charset="0"/>
              </a:rPr>
              <a:t> (wishing to speak) should be allowed to speak once before a </a:t>
            </a:r>
            <a:r>
              <a:rPr lang="en-US" sz="2400" dirty="0" err="1">
                <a:latin typeface="Century Gothic" pitchFamily="34" charset="0"/>
              </a:rPr>
              <a:t>soror</a:t>
            </a:r>
            <a:r>
              <a:rPr lang="en-US" sz="2400" dirty="0">
                <a:latin typeface="Century Gothic" pitchFamily="34" charset="0"/>
              </a:rPr>
              <a:t> </a:t>
            </a:r>
            <a:r>
              <a:rPr lang="en-US" sz="2400">
                <a:latin typeface="Century Gothic" pitchFamily="34" charset="0"/>
              </a:rPr>
              <a:t>is allowed </a:t>
            </a:r>
            <a:r>
              <a:rPr lang="en-US" sz="2400" dirty="0">
                <a:latin typeface="Century Gothic" pitchFamily="34" charset="0"/>
              </a:rPr>
              <a:t>to speak a second time </a:t>
            </a:r>
          </a:p>
          <a:p>
            <a:pPr>
              <a:spcBef>
                <a:spcPts val="1200"/>
              </a:spcBef>
            </a:pPr>
            <a:r>
              <a:rPr lang="en-US" sz="2400" dirty="0">
                <a:latin typeface="Century Gothic" pitchFamily="34" charset="0"/>
              </a:rPr>
              <a:t>A main motion once defeated cannot be re-introduced at the same session.</a:t>
            </a:r>
          </a:p>
        </p:txBody>
      </p:sp>
      <p:sp>
        <p:nvSpPr>
          <p:cNvPr id="4" name="Slide Number Placeholder 3"/>
          <p:cNvSpPr>
            <a:spLocks noGrp="1"/>
          </p:cNvSpPr>
          <p:nvPr>
            <p:ph type="sldNum" sz="quarter" idx="12"/>
          </p:nvPr>
        </p:nvSpPr>
        <p:spPr/>
        <p:txBody>
          <a:bodyPr/>
          <a:lstStyle/>
          <a:p>
            <a:pPr>
              <a:defRPr/>
            </a:pPr>
            <a:fld id="{7CD54BFB-C4AC-4B80-9742-52ED7B3D9C51}" type="slidenum">
              <a:rPr lang="en-US" smtClean="0"/>
              <a:pPr>
                <a:defRPr/>
              </a:pPr>
              <a:t>19</a:t>
            </a:fld>
            <a:endParaRPr lang="en-US"/>
          </a:p>
        </p:txBody>
      </p:sp>
      <p:sp>
        <p:nvSpPr>
          <p:cNvPr id="3" name="Footer Placeholder 2"/>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534990174"/>
      </p:ext>
    </p:extLst>
  </p:cSld>
  <p:clrMapOvr>
    <a:masterClrMapping/>
  </p:clrMapOvr>
  <p:transition>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7181850" cy="1143000"/>
          </a:xfrm>
        </p:spPr>
        <p:txBody>
          <a:bodyPr>
            <a:normAutofit/>
          </a:bodyPr>
          <a:lstStyle/>
          <a:p>
            <a:r>
              <a:rPr lang="en-US" b="1" dirty="0">
                <a:solidFill>
                  <a:srgbClr val="C0654C"/>
                </a:solidFill>
                <a:effectLst>
                  <a:outerShdw blurRad="38100" dist="38100" dir="2700000" algn="tl">
                    <a:srgbClr val="000000"/>
                  </a:outerShdw>
                </a:effectLst>
                <a:latin typeface="Century Gothic" pitchFamily="34" charset="0"/>
              </a:rPr>
              <a:t>How We are Governed</a:t>
            </a:r>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49B8036-5984-43AF-BCAE-4B346E07CB0C}" type="slidenum">
              <a:rPr lang="en-US" smtClean="0"/>
              <a:pPr>
                <a:defRPr/>
              </a:pPr>
              <a:t>2</a:t>
            </a:fld>
            <a:endParaRPr lang="en-US"/>
          </a:p>
        </p:txBody>
      </p:sp>
      <p:sp>
        <p:nvSpPr>
          <p:cNvPr id="6" name="Rectangle 3"/>
          <p:cNvSpPr>
            <a:spLocks noGrp="1" noChangeArrowheads="1"/>
          </p:cNvSpPr>
          <p:nvPr>
            <p:ph idx="1"/>
          </p:nvPr>
        </p:nvSpPr>
        <p:spPr>
          <a:xfrm>
            <a:off x="685800" y="1417638"/>
            <a:ext cx="8610600" cy="4800600"/>
          </a:xfrm>
        </p:spPr>
        <p:txBody>
          <a:bodyPr>
            <a:normAutofit fontScale="25000" lnSpcReduction="20000"/>
          </a:bodyPr>
          <a:lstStyle/>
          <a:p>
            <a:pPr marL="82550" indent="0" eaLnBrk="1" hangingPunct="1">
              <a:lnSpc>
                <a:spcPct val="150000"/>
              </a:lnSpc>
              <a:buClr>
                <a:srgbClr val="C0654C"/>
              </a:buClr>
              <a:buNone/>
              <a:defRPr/>
            </a:pPr>
            <a:endParaRPr lang="en-US" sz="2700" b="1" dirty="0">
              <a:latin typeface="Century Gothic" pitchFamily="34" charset="0"/>
            </a:endParaRPr>
          </a:p>
          <a:p>
            <a:pPr marL="82550" indent="0" eaLnBrk="1" hangingPunct="1">
              <a:lnSpc>
                <a:spcPct val="150000"/>
              </a:lnSpc>
              <a:buClr>
                <a:srgbClr val="C0654C"/>
              </a:buClr>
              <a:buNone/>
              <a:defRPr/>
            </a:pPr>
            <a:r>
              <a:rPr lang="en-US" sz="12800" b="1" dirty="0">
                <a:latin typeface="Century Gothic" pitchFamily="34" charset="0"/>
              </a:rPr>
              <a:t>   Governing Documents</a:t>
            </a:r>
          </a:p>
          <a:p>
            <a:pPr lvl="1" eaLnBrk="1" hangingPunct="1">
              <a:lnSpc>
                <a:spcPct val="150000"/>
              </a:lnSpc>
              <a:buClr>
                <a:srgbClr val="C0654C"/>
              </a:buClr>
              <a:defRPr/>
            </a:pPr>
            <a:r>
              <a:rPr lang="en-US" sz="12800" dirty="0">
                <a:latin typeface="Century Gothic" pitchFamily="34" charset="0"/>
              </a:rPr>
              <a:t>Constitution and Bylaws</a:t>
            </a:r>
          </a:p>
          <a:p>
            <a:pPr lvl="1" eaLnBrk="1" hangingPunct="1">
              <a:lnSpc>
                <a:spcPct val="150000"/>
              </a:lnSpc>
              <a:buClr>
                <a:srgbClr val="C0654C"/>
              </a:buClr>
              <a:defRPr/>
            </a:pPr>
            <a:r>
              <a:rPr lang="en-US" sz="12800" dirty="0">
                <a:latin typeface="Century Gothic" pitchFamily="34" charset="0"/>
              </a:rPr>
              <a:t>Manual of Standard Procedure</a:t>
            </a:r>
          </a:p>
          <a:p>
            <a:pPr lvl="1" eaLnBrk="1" hangingPunct="1">
              <a:lnSpc>
                <a:spcPct val="150000"/>
              </a:lnSpc>
              <a:buClr>
                <a:srgbClr val="C0654C"/>
              </a:buClr>
              <a:defRPr/>
            </a:pPr>
            <a:r>
              <a:rPr lang="en-US" sz="12800" dirty="0">
                <a:latin typeface="Century Gothic" pitchFamily="34" charset="0"/>
              </a:rPr>
              <a:t>Chapter Bylaws </a:t>
            </a:r>
          </a:p>
          <a:p>
            <a:pPr lvl="1" eaLnBrk="1" hangingPunct="1">
              <a:lnSpc>
                <a:spcPct val="150000"/>
              </a:lnSpc>
              <a:buClr>
                <a:srgbClr val="C0654C"/>
              </a:buClr>
              <a:defRPr/>
            </a:pPr>
            <a:r>
              <a:rPr lang="en-US" sz="12800" dirty="0">
                <a:latin typeface="Century Gothic" pitchFamily="34" charset="0"/>
              </a:rPr>
              <a:t>Robert’s Rules of Order</a:t>
            </a:r>
          </a:p>
          <a:p>
            <a:pPr lvl="1" eaLnBrk="1" hangingPunct="1">
              <a:lnSpc>
                <a:spcPct val="150000"/>
              </a:lnSpc>
              <a:buClr>
                <a:srgbClr val="C0654C"/>
              </a:buClr>
              <a:defRPr/>
            </a:pPr>
            <a:r>
              <a:rPr lang="en-US" sz="12800" i="1" dirty="0">
                <a:latin typeface="Century Gothic" pitchFamily="34" charset="0"/>
              </a:rPr>
              <a:t>Pandemic Guide for Virtual Operations</a:t>
            </a:r>
          </a:p>
        </p:txBody>
      </p:sp>
    </p:spTree>
    <p:extLst>
      <p:ext uri="{BB962C8B-B14F-4D97-AF65-F5344CB8AC3E}">
        <p14:creationId xmlns:p14="http://schemas.microsoft.com/office/powerpoint/2010/main" val="539137143"/>
      </p:ext>
    </p:extLst>
  </p:cSld>
  <p:clrMapOvr>
    <a:masterClrMapping/>
  </p:clrMapOvr>
  <p:transition>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p:cNvSpPr>
          <p:nvPr>
            <p:ph type="body" idx="1"/>
          </p:nvPr>
        </p:nvSpPr>
        <p:spPr>
          <a:xfrm>
            <a:off x="1295400" y="1295400"/>
            <a:ext cx="7696200" cy="4953000"/>
          </a:xfrm>
        </p:spPr>
        <p:txBody>
          <a:bodyPr/>
          <a:lstStyle/>
          <a:p>
            <a:pPr>
              <a:lnSpc>
                <a:spcPct val="90000"/>
              </a:lnSpc>
              <a:spcBef>
                <a:spcPts val="1200"/>
              </a:spcBef>
              <a:buClr>
                <a:srgbClr val="92D050"/>
              </a:buClr>
              <a:buFont typeface="Georgia" panose="02040502050405020303" pitchFamily="18" charset="0"/>
              <a:buChar char="●"/>
            </a:pPr>
            <a:endParaRPr lang="en-US" altLang="en-US" sz="1800" dirty="0">
              <a:latin typeface="Georgia" panose="02040502050405020303" pitchFamily="18" charset="0"/>
            </a:endParaRPr>
          </a:p>
        </p:txBody>
      </p:sp>
      <p:sp>
        <p:nvSpPr>
          <p:cNvPr id="36867" name="Rectangle 2"/>
          <p:cNvSpPr txBox="1">
            <a:spLocks noChangeArrowheads="1"/>
          </p:cNvSpPr>
          <p:nvPr/>
        </p:nvSpPr>
        <p:spPr bwMode="auto">
          <a:xfrm>
            <a:off x="381000" y="152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4500" b="1" dirty="0">
              <a:solidFill>
                <a:schemeClr val="accent3">
                  <a:lumMod val="75000"/>
                </a:schemeClr>
              </a:solidFill>
              <a:latin typeface="Georgia" panose="02040502050405020303" pitchFamily="18" charset="0"/>
            </a:endParaRPr>
          </a:p>
          <a:p>
            <a:pPr algn="ctr"/>
            <a:endParaRPr lang="en-US" altLang="en-US" sz="4500" b="1" dirty="0">
              <a:solidFill>
                <a:schemeClr val="accent3">
                  <a:lumMod val="75000"/>
                </a:schemeClr>
              </a:solidFill>
              <a:latin typeface="Georgia" panose="02040502050405020303" pitchFamily="18" charset="0"/>
            </a:endParaRPr>
          </a:p>
          <a:p>
            <a:pPr algn="ctr"/>
            <a:endParaRPr lang="en-US" altLang="en-US" sz="4500" b="1" dirty="0">
              <a:solidFill>
                <a:schemeClr val="accent3">
                  <a:lumMod val="75000"/>
                </a:schemeClr>
              </a:solidFill>
              <a:latin typeface="Georgia" panose="02040502050405020303" pitchFamily="18" charset="0"/>
            </a:endParaRPr>
          </a:p>
          <a:p>
            <a:pPr algn="ctr"/>
            <a:endParaRPr lang="en-US" altLang="en-US" sz="4500" b="1" dirty="0">
              <a:solidFill>
                <a:schemeClr val="accent3">
                  <a:lumMod val="75000"/>
                </a:schemeClr>
              </a:solidFill>
              <a:latin typeface="Georgia" panose="02040502050405020303" pitchFamily="18" charset="0"/>
            </a:endParaRPr>
          </a:p>
          <a:p>
            <a:pPr algn="ctr"/>
            <a:endParaRPr lang="en-US" altLang="en-US" sz="4500" b="1" dirty="0">
              <a:solidFill>
                <a:schemeClr val="accent3">
                  <a:lumMod val="75000"/>
                </a:schemeClr>
              </a:solidFill>
              <a:latin typeface="Georgia" panose="02040502050405020303" pitchFamily="18" charset="0"/>
            </a:endParaRPr>
          </a:p>
          <a:p>
            <a:pPr algn="ctr"/>
            <a:r>
              <a:rPr lang="en-US" altLang="en-US" sz="4500" b="1" dirty="0">
                <a:solidFill>
                  <a:schemeClr val="accent3">
                    <a:lumMod val="75000"/>
                  </a:schemeClr>
                </a:solidFill>
                <a:latin typeface="Georgia" panose="02040502050405020303" pitchFamily="18" charset="0"/>
              </a:rPr>
              <a:t>       Q and A</a:t>
            </a:r>
          </a:p>
          <a:p>
            <a:pPr algn="ctr"/>
            <a:r>
              <a:rPr lang="en-US" altLang="en-US" sz="4500" b="1" dirty="0">
                <a:solidFill>
                  <a:schemeClr val="accent3">
                    <a:lumMod val="75000"/>
                  </a:schemeClr>
                </a:solidFill>
                <a:latin typeface="Georgia" panose="02040502050405020303" pitchFamily="18" charset="0"/>
              </a:rPr>
              <a:t>         </a:t>
            </a:r>
          </a:p>
          <a:p>
            <a:pPr algn="ctr"/>
            <a:r>
              <a:rPr lang="en-US" altLang="en-US" sz="4500" b="1" dirty="0">
                <a:solidFill>
                  <a:schemeClr val="accent3">
                    <a:lumMod val="75000"/>
                  </a:schemeClr>
                </a:solidFill>
                <a:latin typeface="Georgia" panose="02040502050405020303" pitchFamily="18" charset="0"/>
              </a:rPr>
              <a:t>            </a:t>
            </a:r>
          </a:p>
        </p:txBody>
      </p:sp>
      <p:sp>
        <p:nvSpPr>
          <p:cNvPr id="368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0CE7A2D-EA3F-46B0-92B6-3ACE2CC27F6E}" type="slidenum">
              <a:rPr lang="en-US" altLang="en-US" sz="1400">
                <a:latin typeface="Georgia" panose="02040502050405020303" pitchFamily="18" charset="0"/>
              </a:rPr>
              <a:pPr/>
              <a:t>20</a:t>
            </a:fld>
            <a:endParaRPr lang="en-US" altLang="en-US" sz="1400">
              <a:latin typeface="Georgia" panose="02040502050405020303" pitchFamily="18" charset="0"/>
            </a:endParaRPr>
          </a:p>
        </p:txBody>
      </p:sp>
    </p:spTree>
    <p:extLst>
      <p:ext uri="{BB962C8B-B14F-4D97-AF65-F5344CB8AC3E}">
        <p14:creationId xmlns:p14="http://schemas.microsoft.com/office/powerpoint/2010/main" val="339372043"/>
      </p:ext>
    </p:extLst>
  </p:cSld>
  <p:clrMapOvr>
    <a:masterClrMapping/>
  </p:clrMapOvr>
  <p:transition>
    <p:pull/>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vert="horz" wrap="square" lIns="91440" tIns="45720" rIns="91440" bIns="45720" numCol="1" anchorCtr="0" compatLnSpc="1">
            <a:prstTxWarp prst="textNoShape">
              <a:avLst/>
            </a:prstTxWarp>
          </a:bodyPr>
          <a:lstStyle/>
          <a:p>
            <a:pPr algn="ctr" eaLnBrk="1" hangingPunct="1">
              <a:defRPr/>
            </a:pPr>
            <a:r>
              <a:rPr lang="en-US" b="1" dirty="0">
                <a:solidFill>
                  <a:srgbClr val="C0654C"/>
                </a:solidFill>
                <a:effectLst>
                  <a:outerShdw blurRad="38100" dist="38100" dir="2700000" algn="tl">
                    <a:srgbClr val="000000"/>
                  </a:outerShdw>
                </a:effectLst>
                <a:latin typeface="Century Gothic" pitchFamily="34" charset="0"/>
              </a:rPr>
              <a:t>Parliamentary Procedure</a:t>
            </a:r>
          </a:p>
        </p:txBody>
      </p:sp>
      <p:sp>
        <p:nvSpPr>
          <p:cNvPr id="9218" name="Rectangle 3"/>
          <p:cNvSpPr>
            <a:spLocks noGrp="1" noChangeArrowheads="1"/>
          </p:cNvSpPr>
          <p:nvPr>
            <p:ph idx="4294967295"/>
          </p:nvPr>
        </p:nvSpPr>
        <p:spPr>
          <a:xfrm>
            <a:off x="1371600" y="1524000"/>
            <a:ext cx="6858000" cy="4038600"/>
          </a:xfrm>
        </p:spPr>
        <p:txBody>
          <a:bodyPr>
            <a:normAutofit/>
          </a:bodyPr>
          <a:lstStyle/>
          <a:p>
            <a:pPr eaLnBrk="1" hangingPunct="1">
              <a:buClr>
                <a:srgbClr val="C0654C"/>
              </a:buClr>
              <a:defRPr/>
            </a:pPr>
            <a:r>
              <a:rPr lang="en-US" sz="2700" b="1" dirty="0">
                <a:latin typeface="Century Gothic" pitchFamily="34" charset="0"/>
              </a:rPr>
              <a:t>Purpose</a:t>
            </a:r>
          </a:p>
          <a:p>
            <a:pPr marL="742950" lvl="1" indent="-285750" eaLnBrk="1" hangingPunct="1">
              <a:buClr>
                <a:srgbClr val="C0654C"/>
              </a:buClr>
              <a:defRPr/>
            </a:pPr>
            <a:r>
              <a:rPr lang="en-US" sz="2300" dirty="0">
                <a:latin typeface="Century Gothic" pitchFamily="34" charset="0"/>
              </a:rPr>
              <a:t>Enable </a:t>
            </a:r>
            <a:r>
              <a:rPr lang="en-US" sz="2300" dirty="0" err="1">
                <a:latin typeface="Century Gothic" pitchFamily="34" charset="0"/>
              </a:rPr>
              <a:t>sorors</a:t>
            </a:r>
            <a:r>
              <a:rPr lang="en-US" sz="2300" dirty="0">
                <a:latin typeface="Century Gothic" pitchFamily="34" charset="0"/>
              </a:rPr>
              <a:t> to work together effectively</a:t>
            </a:r>
          </a:p>
          <a:p>
            <a:pPr marL="742950" lvl="1" indent="-285750" eaLnBrk="1" hangingPunct="1">
              <a:buClr>
                <a:srgbClr val="C0654C"/>
              </a:buClr>
              <a:defRPr/>
            </a:pPr>
            <a:r>
              <a:rPr lang="en-US" sz="2300" dirty="0">
                <a:latin typeface="Century Gothic" pitchFamily="34" charset="0"/>
              </a:rPr>
              <a:t>Help accomplish meeting’s purpose</a:t>
            </a:r>
          </a:p>
          <a:p>
            <a:pPr marL="742950" lvl="1" indent="-285750" eaLnBrk="1" hangingPunct="1">
              <a:buClr>
                <a:srgbClr val="C0654C"/>
              </a:buClr>
              <a:defRPr/>
            </a:pPr>
            <a:r>
              <a:rPr lang="en-US" sz="2300" dirty="0">
                <a:latin typeface="Century Gothic" pitchFamily="34" charset="0"/>
              </a:rPr>
              <a:t>Assist, not inhibit, meeting </a:t>
            </a:r>
          </a:p>
          <a:p>
            <a:pPr eaLnBrk="1" hangingPunct="1">
              <a:buClr>
                <a:srgbClr val="C0654C"/>
              </a:buClr>
              <a:defRPr/>
            </a:pPr>
            <a:r>
              <a:rPr lang="en-US" sz="2700" b="1" dirty="0">
                <a:latin typeface="Century Gothic" pitchFamily="34" charset="0"/>
              </a:rPr>
              <a:t>Order</a:t>
            </a:r>
          </a:p>
          <a:p>
            <a:pPr marL="742950" lvl="1" indent="-285750" eaLnBrk="1" hangingPunct="1">
              <a:buClr>
                <a:srgbClr val="C0654C"/>
              </a:buClr>
              <a:defRPr/>
            </a:pPr>
            <a:r>
              <a:rPr lang="en-US" sz="2300" dirty="0">
                <a:latin typeface="Century Gothic" pitchFamily="34" charset="0"/>
              </a:rPr>
              <a:t>Take up business one matter at a time</a:t>
            </a:r>
          </a:p>
          <a:p>
            <a:pPr marL="742950" lvl="1" indent="-285750" eaLnBrk="1" hangingPunct="1">
              <a:buClr>
                <a:srgbClr val="C0654C"/>
              </a:buClr>
              <a:defRPr/>
            </a:pPr>
            <a:r>
              <a:rPr lang="en-US" sz="2300" dirty="0">
                <a:latin typeface="Century Gothic" pitchFamily="34" charset="0"/>
              </a:rPr>
              <a:t>Various kinds of motions</a:t>
            </a:r>
          </a:p>
          <a:p>
            <a:pPr marL="742950" lvl="1" indent="-285750" eaLnBrk="1" hangingPunct="1">
              <a:buClr>
                <a:srgbClr val="C0654C"/>
              </a:buClr>
              <a:defRPr/>
            </a:pPr>
            <a:r>
              <a:rPr lang="en-US" sz="2300" dirty="0">
                <a:latin typeface="Century Gothic" pitchFamily="34" charset="0"/>
              </a:rPr>
              <a:t>Motions handled by precedence</a:t>
            </a:r>
          </a:p>
          <a:p>
            <a:pPr marL="182562" indent="0" eaLnBrk="1" hangingPunct="1">
              <a:buClr>
                <a:srgbClr val="C0654C"/>
              </a:buClr>
              <a:buFont typeface="Wingdings 2" pitchFamily="18" charset="2"/>
              <a:buNone/>
              <a:defRPr/>
            </a:pPr>
            <a:endParaRPr lang="en-US" sz="2700" u="sng" dirty="0">
              <a:latin typeface="Century Gothic" pitchFamily="34" charset="0"/>
            </a:endParaRPr>
          </a:p>
        </p:txBody>
      </p:sp>
      <p:sp>
        <p:nvSpPr>
          <p:cNvPr id="9219" name="Slide Number Placeholder 5"/>
          <p:cNvSpPr txBox="1">
            <a:spLocks noGrp="1"/>
          </p:cNvSpPr>
          <p:nvPr/>
        </p:nvSpPr>
        <p:spPr bwMode="auto">
          <a:xfrm>
            <a:off x="8613775" y="6305550"/>
            <a:ext cx="457200" cy="476250"/>
          </a:xfrm>
          <a:prstGeom prst="rect">
            <a:avLst/>
          </a:prstGeom>
          <a:noFill/>
          <a:ln>
            <a:miter lim="800000"/>
            <a:headEnd/>
            <a:tailEnd/>
          </a:ln>
        </p:spPr>
        <p:txBody>
          <a:bodyPr anchor="b"/>
          <a:lstStyle/>
          <a:p>
            <a:pPr algn="ctr" eaLnBrk="1" hangingPunct="1">
              <a:defRPr/>
            </a:pPr>
            <a:fld id="{B9323CE9-2D86-4CB4-92BD-280FFCD96A34}" type="slidenum">
              <a:rPr lang="en-US" sz="1200">
                <a:solidFill>
                  <a:schemeClr val="bg2">
                    <a:shade val="50000"/>
                    <a:satMod val="200000"/>
                  </a:schemeClr>
                </a:solidFill>
              </a:rPr>
              <a:pPr algn="ctr" eaLnBrk="1" hangingPunct="1">
                <a:defRPr/>
              </a:pPr>
              <a:t>3</a:t>
            </a:fld>
            <a:endParaRPr lang="en-US" sz="1200">
              <a:solidFill>
                <a:schemeClr val="bg2">
                  <a:shade val="50000"/>
                  <a:satMod val="200000"/>
                </a:schemeClr>
              </a:solidFill>
            </a:endParaRPr>
          </a:p>
        </p:txBody>
      </p:sp>
      <p:sp>
        <p:nvSpPr>
          <p:cNvPr id="2" name="Footer Placeholder 1"/>
          <p:cNvSpPr>
            <a:spLocks noGrp="1"/>
          </p:cNvSpPr>
          <p:nvPr>
            <p:ph type="ftr" sz="quarter" idx="11"/>
          </p:nvPr>
        </p:nvSpPr>
        <p:spPr/>
        <p:txBody>
          <a:bodyPr/>
          <a:lstStyle/>
          <a:p>
            <a:pPr>
              <a:defRPr/>
            </a:pPr>
            <a:endParaRPr lang="en-US"/>
          </a:p>
        </p:txBody>
      </p:sp>
      <p:sp>
        <p:nvSpPr>
          <p:cNvPr id="3" name="Slide Number Placeholder 2"/>
          <p:cNvSpPr>
            <a:spLocks noGrp="1"/>
          </p:cNvSpPr>
          <p:nvPr>
            <p:ph type="sldNum" sz="quarter" idx="12"/>
          </p:nvPr>
        </p:nvSpPr>
        <p:spPr/>
        <p:txBody>
          <a:bodyPr/>
          <a:lstStyle/>
          <a:p>
            <a:pPr>
              <a:defRPr/>
            </a:pPr>
            <a:fld id="{61C2E681-51E7-413F-BDC4-7C3A53BD666D}" type="slidenum">
              <a:rPr lang="en-US" smtClean="0"/>
              <a:pPr>
                <a:defRPr/>
              </a:pPr>
              <a:t>3</a:t>
            </a:fld>
            <a:endParaRPr lang="en-US"/>
          </a:p>
        </p:txBody>
      </p:sp>
    </p:spTree>
  </p:cSld>
  <p:clrMapOvr>
    <a:masterClrMapping/>
  </p:clrMapOvr>
  <p:transition>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1219200" y="274638"/>
            <a:ext cx="7772400" cy="1143000"/>
          </a:xfrm>
          <a:prstGeom prst="rect">
            <a:avLst/>
          </a:prstGeom>
        </p:spPr>
        <p:txBody>
          <a:bodyPr anchor="ctr">
            <a:normAutofit/>
          </a:bodyPr>
          <a:lstStyle/>
          <a:p>
            <a:pPr algn="ctr" eaLnBrk="1" hangingPunct="1">
              <a:defRPr/>
            </a:pPr>
            <a:r>
              <a:rPr lang="en-US" sz="4400" b="1" dirty="0">
                <a:solidFill>
                  <a:srgbClr val="C0654C"/>
                </a:solidFill>
                <a:effectLst>
                  <a:outerShdw blurRad="38100" dist="38100" dir="2700000" algn="tl">
                    <a:srgbClr val="000000"/>
                  </a:outerShdw>
                </a:effectLst>
                <a:latin typeface="Century Gothic" pitchFamily="34" charset="0"/>
              </a:rPr>
              <a:t>Fair &amp; Orderly Meetings</a:t>
            </a:r>
            <a:endParaRPr lang="en-US" sz="4500" b="1" dirty="0">
              <a:solidFill>
                <a:srgbClr val="92D050"/>
              </a:solidFill>
              <a:effectLst>
                <a:outerShdw blurRad="38100" dist="38100" dir="2700000" algn="tl">
                  <a:srgbClr val="000000"/>
                </a:outerShdw>
              </a:effectLst>
              <a:latin typeface="Georgia" pitchFamily="18" charset="0"/>
              <a:ea typeface="+mj-ea"/>
              <a:cs typeface="+mj-cs"/>
            </a:endParaRPr>
          </a:p>
        </p:txBody>
      </p:sp>
      <p:pic>
        <p:nvPicPr>
          <p:cNvPr id="13319" name="Picture 7" descr="http://www.foxandfoxllp.com/gavel2.gif"/>
          <p:cNvPicPr>
            <a:picLocks noChangeAspect="1" noChangeArrowheads="1"/>
          </p:cNvPicPr>
          <p:nvPr/>
        </p:nvPicPr>
        <p:blipFill>
          <a:blip r:embed="rId3" cstate="print">
            <a:duotone>
              <a:prstClr val="black"/>
              <a:schemeClr val="accent5">
                <a:tint val="45000"/>
                <a:satMod val="400000"/>
              </a:schemeClr>
            </a:duotone>
          </a:blip>
          <a:srcRect/>
          <a:stretch>
            <a:fillRect/>
          </a:stretch>
        </p:blipFill>
        <p:spPr bwMode="auto">
          <a:xfrm>
            <a:off x="3932786" y="4572000"/>
            <a:ext cx="2849014" cy="1780201"/>
          </a:xfrm>
          <a:prstGeom prst="rect">
            <a:avLst/>
          </a:prstGeom>
          <a:noFill/>
        </p:spPr>
      </p:pic>
      <p:sp>
        <p:nvSpPr>
          <p:cNvPr id="11" name="Text Box 8"/>
          <p:cNvSpPr txBox="1">
            <a:spLocks noChangeArrowheads="1"/>
          </p:cNvSpPr>
          <p:nvPr/>
        </p:nvSpPr>
        <p:spPr bwMode="auto">
          <a:xfrm>
            <a:off x="1676400" y="1752600"/>
            <a:ext cx="6553200" cy="2677656"/>
          </a:xfrm>
          <a:prstGeom prst="rect">
            <a:avLst/>
          </a:prstGeom>
          <a:noFill/>
          <a:ln w="12700">
            <a:noFill/>
            <a:miter lim="800000"/>
            <a:headEnd type="none" w="sm" len="sm"/>
            <a:tailEnd type="none" w="sm" len="sm"/>
          </a:ln>
          <a:effectLst/>
        </p:spPr>
        <p:txBody>
          <a:bodyPr>
            <a:spAutoFit/>
          </a:bodyPr>
          <a:lstStyle/>
          <a:p>
            <a:pPr algn="ctr">
              <a:spcBef>
                <a:spcPct val="50000"/>
              </a:spcBef>
              <a:defRPr/>
            </a:pPr>
            <a:r>
              <a:rPr lang="en-US" dirty="0">
                <a:ln w="0"/>
                <a:effectLst>
                  <a:outerShdw blurRad="38100" dist="19050" dir="2700000" algn="tl" rotWithShape="0">
                    <a:schemeClr val="dk1">
                      <a:alpha val="40000"/>
                    </a:schemeClr>
                  </a:outerShdw>
                </a:effectLst>
                <a:latin typeface="Century Gothic" panose="020B0502020202020204" pitchFamily="34" charset="0"/>
              </a:rPr>
              <a:t>Parliamentary Procedures and Robert’s Rules of Order provides for constructive and democratic meetings; and aims to help, not hinder, the business of the assembly.  Under no circumstances should “undue strictness” be allowed to intimidate members or limit participation.</a:t>
            </a:r>
          </a:p>
        </p:txBody>
      </p:sp>
      <p:sp>
        <p:nvSpPr>
          <p:cNvPr id="13317" name="Slide Number Placeholder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016F2BF-90AD-4381-8D5C-2841DBE70EFE}" type="slidenum">
              <a:rPr lang="en-US" altLang="en-US" sz="1400">
                <a:latin typeface="Georgia" panose="02040502050405020303" pitchFamily="18" charset="0"/>
              </a:rPr>
              <a:pPr/>
              <a:t>4</a:t>
            </a:fld>
            <a:endParaRPr lang="en-US" altLang="en-US" sz="1400">
              <a:latin typeface="Georgia" panose="02040502050405020303" pitchFamily="18" charset="0"/>
            </a:endParaRPr>
          </a:p>
        </p:txBody>
      </p:sp>
    </p:spTree>
    <p:extLst>
      <p:ext uri="{BB962C8B-B14F-4D97-AF65-F5344CB8AC3E}">
        <p14:creationId xmlns:p14="http://schemas.microsoft.com/office/powerpoint/2010/main" val="626975832"/>
      </p:ext>
    </p:extLst>
  </p:cSld>
  <p:clrMapOvr>
    <a:masterClrMapping/>
  </p:clrMapOvr>
  <p:transition>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type="body" idx="1"/>
          </p:nvPr>
        </p:nvSpPr>
        <p:spPr>
          <a:xfrm>
            <a:off x="1069975" y="1417638"/>
            <a:ext cx="7772400" cy="5105400"/>
          </a:xfrm>
        </p:spPr>
        <p:txBody>
          <a:bodyPr/>
          <a:lstStyle/>
          <a:p>
            <a:pPr algn="ctr">
              <a:lnSpc>
                <a:spcPct val="90000"/>
              </a:lnSpc>
              <a:buFont typeface="Wingdings 2" panose="05020102010507070707" pitchFamily="18" charset="2"/>
              <a:buNone/>
            </a:pPr>
            <a:r>
              <a:rPr lang="en-US" altLang="en-US" sz="2800" dirty="0">
                <a:latin typeface="Georgia" panose="02040502050405020303" pitchFamily="18" charset="0"/>
              </a:rPr>
              <a:t>	</a:t>
            </a:r>
            <a:r>
              <a:rPr lang="en-US" altLang="en-US" sz="2800" dirty="0">
                <a:latin typeface="Century Gothic" panose="020B0502020202020204" pitchFamily="34" charset="0"/>
              </a:rPr>
              <a:t>The chair or presiding officer role is </a:t>
            </a:r>
          </a:p>
          <a:p>
            <a:pPr algn="ctr">
              <a:lnSpc>
                <a:spcPct val="90000"/>
              </a:lnSpc>
              <a:buFont typeface="Wingdings 2" panose="05020102010507070707" pitchFamily="18" charset="2"/>
              <a:buNone/>
            </a:pPr>
            <a:r>
              <a:rPr lang="en-US" altLang="en-US" sz="2800" dirty="0">
                <a:latin typeface="Century Gothic" panose="020B0502020202020204" pitchFamily="34" charset="0"/>
              </a:rPr>
              <a:t>most often fulfilled by the </a:t>
            </a:r>
            <a:r>
              <a:rPr lang="en-US" altLang="en-US" b="1" dirty="0" err="1">
                <a:solidFill>
                  <a:schemeClr val="accent3">
                    <a:lumMod val="75000"/>
                  </a:schemeClr>
                </a:solidFill>
                <a:latin typeface="Century Gothic" panose="020B0502020202020204" pitchFamily="34" charset="0"/>
              </a:rPr>
              <a:t>Basileus</a:t>
            </a:r>
            <a:r>
              <a:rPr lang="en-US" altLang="en-US" b="1" i="1" dirty="0">
                <a:solidFill>
                  <a:schemeClr val="accent3">
                    <a:lumMod val="75000"/>
                  </a:schemeClr>
                </a:solidFill>
                <a:latin typeface="Century Gothic" panose="020B0502020202020204" pitchFamily="34" charset="0"/>
              </a:rPr>
              <a:t>,</a:t>
            </a:r>
            <a:r>
              <a:rPr lang="en-US" altLang="en-US" b="1" dirty="0">
                <a:solidFill>
                  <a:schemeClr val="accent3">
                    <a:lumMod val="75000"/>
                  </a:schemeClr>
                </a:solidFill>
                <a:latin typeface="Century Gothic" panose="020B0502020202020204" pitchFamily="34" charset="0"/>
              </a:rPr>
              <a:t> </a:t>
            </a:r>
          </a:p>
          <a:p>
            <a:pPr algn="ctr">
              <a:lnSpc>
                <a:spcPct val="90000"/>
              </a:lnSpc>
              <a:buFont typeface="Wingdings 2" panose="05020102010507070707" pitchFamily="18" charset="2"/>
              <a:buNone/>
            </a:pPr>
            <a:r>
              <a:rPr lang="en-US" altLang="en-US" sz="2800" dirty="0">
                <a:latin typeface="Century Gothic" panose="020B0502020202020204" pitchFamily="34" charset="0"/>
              </a:rPr>
              <a:t>and the role of the scribe is most often </a:t>
            </a:r>
          </a:p>
          <a:p>
            <a:pPr algn="ctr">
              <a:lnSpc>
                <a:spcPct val="90000"/>
              </a:lnSpc>
              <a:buFont typeface="Wingdings 2" panose="05020102010507070707" pitchFamily="18" charset="2"/>
              <a:buNone/>
            </a:pPr>
            <a:r>
              <a:rPr lang="en-US" altLang="en-US" sz="2800" dirty="0">
                <a:latin typeface="Century Gothic" panose="020B0502020202020204" pitchFamily="34" charset="0"/>
              </a:rPr>
              <a:t>filled by the </a:t>
            </a:r>
            <a:r>
              <a:rPr lang="en-US" altLang="en-US" sz="2800" b="1" dirty="0" err="1">
                <a:solidFill>
                  <a:schemeClr val="accent3">
                    <a:lumMod val="75000"/>
                  </a:schemeClr>
                </a:solidFill>
                <a:latin typeface="Century Gothic" panose="020B0502020202020204" pitchFamily="34" charset="0"/>
              </a:rPr>
              <a:t>Grammateus</a:t>
            </a:r>
            <a:r>
              <a:rPr lang="en-US" altLang="en-US" sz="2800" dirty="0">
                <a:latin typeface="Century Gothic" panose="020B0502020202020204" pitchFamily="34" charset="0"/>
              </a:rPr>
              <a:t>.  </a:t>
            </a:r>
          </a:p>
          <a:p>
            <a:pPr algn="ctr">
              <a:lnSpc>
                <a:spcPct val="90000"/>
              </a:lnSpc>
              <a:buFont typeface="Wingdings 2" panose="05020102010507070707" pitchFamily="18" charset="2"/>
              <a:buNone/>
            </a:pPr>
            <a:endParaRPr lang="en-US" altLang="en-US" sz="2000" dirty="0">
              <a:latin typeface="Century Gothic" panose="020B0502020202020204" pitchFamily="34" charset="0"/>
            </a:endParaRPr>
          </a:p>
          <a:p>
            <a:pPr algn="ctr">
              <a:lnSpc>
                <a:spcPct val="90000"/>
              </a:lnSpc>
              <a:buFont typeface="Wingdings 2" panose="05020102010507070707" pitchFamily="18" charset="2"/>
              <a:buNone/>
            </a:pPr>
            <a:r>
              <a:rPr lang="en-US" altLang="en-US" sz="2800" dirty="0">
                <a:latin typeface="Century Gothic" panose="020B0502020202020204" pitchFamily="34" charset="0"/>
              </a:rPr>
              <a:t>The role of the </a:t>
            </a:r>
            <a:r>
              <a:rPr lang="en-US" altLang="en-US" sz="2800" b="1" dirty="0">
                <a:solidFill>
                  <a:schemeClr val="accent3">
                    <a:lumMod val="75000"/>
                  </a:schemeClr>
                </a:solidFill>
                <a:latin typeface="Century Gothic" panose="020B0502020202020204" pitchFamily="34" charset="0"/>
              </a:rPr>
              <a:t>Parliamentarian</a:t>
            </a:r>
            <a:r>
              <a:rPr lang="en-US" altLang="en-US" sz="2800" b="1" i="1" dirty="0">
                <a:latin typeface="Century Gothic" panose="020B0502020202020204" pitchFamily="34" charset="0"/>
              </a:rPr>
              <a:t> </a:t>
            </a:r>
            <a:r>
              <a:rPr lang="en-US" altLang="en-US" sz="2800" dirty="0">
                <a:latin typeface="Century Gothic" panose="020B0502020202020204" pitchFamily="34" charset="0"/>
              </a:rPr>
              <a:t>is to advise the presiding officer in responding to points of order and parliamentary inquiries, and generally to provide advice on conducting the meeting.  </a:t>
            </a:r>
          </a:p>
          <a:p>
            <a:pPr algn="ctr">
              <a:lnSpc>
                <a:spcPct val="90000"/>
              </a:lnSpc>
              <a:buFont typeface="Wingdings 2" panose="05020102010507070707" pitchFamily="18" charset="2"/>
              <a:buNone/>
            </a:pPr>
            <a:r>
              <a:rPr lang="en-US" altLang="en-US" sz="2800" b="1" dirty="0">
                <a:solidFill>
                  <a:schemeClr val="accent3">
                    <a:lumMod val="75000"/>
                  </a:schemeClr>
                </a:solidFill>
                <a:latin typeface="Century Gothic" panose="020B0502020202020204" pitchFamily="34" charset="0"/>
              </a:rPr>
              <a:t>Members</a:t>
            </a:r>
            <a:r>
              <a:rPr lang="en-US" altLang="en-US" sz="2800" dirty="0">
                <a:latin typeface="Century Gothic" panose="020B0502020202020204" pitchFamily="34" charset="0"/>
              </a:rPr>
              <a:t> are the final necessary component.</a:t>
            </a:r>
          </a:p>
        </p:txBody>
      </p:sp>
      <p:sp>
        <p:nvSpPr>
          <p:cNvPr id="4" name="Rectangle 2"/>
          <p:cNvSpPr txBox="1">
            <a:spLocks noChangeArrowheads="1"/>
          </p:cNvSpPr>
          <p:nvPr/>
        </p:nvSpPr>
        <p:spPr>
          <a:xfrm>
            <a:off x="1219200" y="274638"/>
            <a:ext cx="7772400" cy="1143000"/>
          </a:xfrm>
          <a:prstGeom prst="rect">
            <a:avLst/>
          </a:prstGeom>
        </p:spPr>
        <p:txBody>
          <a:bodyPr anchor="ctr">
            <a:normAutofit/>
          </a:bodyPr>
          <a:lstStyle/>
          <a:p>
            <a:pPr algn="ctr" eaLnBrk="1" hangingPunct="1">
              <a:defRPr/>
            </a:pPr>
            <a:r>
              <a:rPr lang="en-US" sz="4800" b="1" dirty="0">
                <a:solidFill>
                  <a:srgbClr val="C0654C"/>
                </a:solidFill>
                <a:effectLst>
                  <a:outerShdw blurRad="38100" dist="38100" dir="2700000" algn="tl">
                    <a:srgbClr val="000000"/>
                  </a:outerShdw>
                </a:effectLst>
                <a:latin typeface="Century Gothic" pitchFamily="34" charset="0"/>
              </a:rPr>
              <a:t>Officers and Members</a:t>
            </a:r>
            <a:endParaRPr lang="en-US" sz="4500" b="1" dirty="0">
              <a:solidFill>
                <a:srgbClr val="92D050"/>
              </a:solidFill>
              <a:effectLst>
                <a:outerShdw blurRad="38100" dist="38100" dir="2700000" algn="tl">
                  <a:srgbClr val="000000"/>
                </a:outerShdw>
              </a:effectLst>
              <a:latin typeface="Georgia" pitchFamily="18" charset="0"/>
              <a:ea typeface="+mj-ea"/>
              <a:cs typeface="+mj-cs"/>
            </a:endParaRPr>
          </a:p>
        </p:txBody>
      </p:sp>
      <p:sp>
        <p:nvSpPr>
          <p:cNvPr id="1536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7530143-FEA9-4337-BD9D-2FBA8955C78D}" type="slidenum">
              <a:rPr lang="en-US" altLang="en-US" sz="1400">
                <a:latin typeface="Georgia" panose="02040502050405020303" pitchFamily="18" charset="0"/>
              </a:rPr>
              <a:pPr/>
              <a:t>5</a:t>
            </a:fld>
            <a:endParaRPr lang="en-US" altLang="en-US" sz="1400">
              <a:latin typeface="Georgia" panose="02040502050405020303" pitchFamily="18" charset="0"/>
            </a:endParaRPr>
          </a:p>
        </p:txBody>
      </p:sp>
    </p:spTree>
    <p:extLst>
      <p:ext uri="{BB962C8B-B14F-4D97-AF65-F5344CB8AC3E}">
        <p14:creationId xmlns:p14="http://schemas.microsoft.com/office/powerpoint/2010/main" val="1637240388"/>
      </p:ext>
    </p:extLst>
  </p:cSld>
  <p:clrMapOvr>
    <a:masterClrMapping/>
  </p:clrMapOvr>
  <p:transition>
    <p:pull/>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1447800" y="1828800"/>
            <a:ext cx="7239000" cy="3733800"/>
          </a:xfrm>
        </p:spPr>
        <p:txBody>
          <a:bodyPr/>
          <a:lstStyle/>
          <a:p>
            <a:pPr eaLnBrk="1" hangingPunct="1">
              <a:lnSpc>
                <a:spcPct val="140000"/>
              </a:lnSpc>
              <a:buClr>
                <a:srgbClr val="FF9999"/>
              </a:buClr>
              <a:buFont typeface="Georgia" panose="02040502050405020303" pitchFamily="18" charset="0"/>
              <a:buChar char="●"/>
            </a:pPr>
            <a:r>
              <a:rPr lang="en-US" altLang="en-US" sz="2800" dirty="0">
                <a:latin typeface="Georgia" panose="02040502050405020303" pitchFamily="18" charset="0"/>
              </a:rPr>
              <a:t>Stand or raise your hand</a:t>
            </a:r>
          </a:p>
          <a:p>
            <a:pPr eaLnBrk="1" hangingPunct="1">
              <a:lnSpc>
                <a:spcPct val="140000"/>
              </a:lnSpc>
              <a:buClr>
                <a:srgbClr val="FF9999"/>
              </a:buClr>
              <a:buFont typeface="Georgia" panose="02040502050405020303" pitchFamily="18" charset="0"/>
              <a:buChar char="●"/>
            </a:pPr>
            <a:r>
              <a:rPr lang="en-US" altLang="en-US" sz="2800" dirty="0">
                <a:latin typeface="Georgia" panose="02040502050405020303" pitchFamily="18" charset="0"/>
              </a:rPr>
              <a:t>Address the Chair: “Madame Basileus”</a:t>
            </a:r>
          </a:p>
          <a:p>
            <a:pPr eaLnBrk="1" hangingPunct="1">
              <a:lnSpc>
                <a:spcPct val="140000"/>
              </a:lnSpc>
              <a:buClr>
                <a:srgbClr val="FF9999"/>
              </a:buClr>
              <a:buFont typeface="Georgia" panose="02040502050405020303" pitchFamily="18" charset="0"/>
              <a:buChar char="●"/>
            </a:pPr>
            <a:r>
              <a:rPr lang="en-US" altLang="en-US" sz="2800" dirty="0">
                <a:latin typeface="Georgia" panose="02040502050405020303" pitchFamily="18" charset="0"/>
              </a:rPr>
              <a:t>Wait for recognition: “Soror ---”</a:t>
            </a:r>
          </a:p>
          <a:p>
            <a:pPr eaLnBrk="1" hangingPunct="1">
              <a:lnSpc>
                <a:spcPct val="140000"/>
              </a:lnSpc>
              <a:buClr>
                <a:srgbClr val="FF9999"/>
              </a:buClr>
              <a:buFont typeface="Georgia" panose="02040502050405020303" pitchFamily="18" charset="0"/>
              <a:buChar char="●"/>
            </a:pPr>
            <a:r>
              <a:rPr lang="en-US" altLang="en-US" sz="2800" dirty="0">
                <a:latin typeface="Georgia" panose="02040502050405020303" pitchFamily="18" charset="0"/>
              </a:rPr>
              <a:t>Speak loudly enough for the entire assembly to hear</a:t>
            </a:r>
          </a:p>
        </p:txBody>
      </p:sp>
      <p:sp>
        <p:nvSpPr>
          <p:cNvPr id="2355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C1E8CFC-32D4-4170-B888-8266D2F7773F}" type="slidenum">
              <a:rPr lang="en-US" altLang="en-US" sz="1400">
                <a:latin typeface="Georgia" panose="02040502050405020303" pitchFamily="18" charset="0"/>
              </a:rPr>
              <a:pPr/>
              <a:t>6</a:t>
            </a:fld>
            <a:endParaRPr lang="en-US" altLang="en-US" sz="1400">
              <a:latin typeface="Georgia" panose="02040502050405020303" pitchFamily="18" charset="0"/>
            </a:endParaRPr>
          </a:p>
        </p:txBody>
      </p:sp>
      <p:sp>
        <p:nvSpPr>
          <p:cNvPr id="6" name="Rectangle 2"/>
          <p:cNvSpPr txBox="1">
            <a:spLocks noChangeArrowheads="1"/>
          </p:cNvSpPr>
          <p:nvPr/>
        </p:nvSpPr>
        <p:spPr>
          <a:xfrm>
            <a:off x="1219200" y="457200"/>
            <a:ext cx="7772400" cy="1143000"/>
          </a:xfrm>
          <a:prstGeom prst="rect">
            <a:avLst/>
          </a:prstGeom>
        </p:spPr>
        <p:txBody>
          <a:bodyPr anchor="ctr">
            <a:noAutofit/>
          </a:bodyPr>
          <a:lstStyle/>
          <a:p>
            <a:pPr algn="ctr" eaLnBrk="1" hangingPunct="1">
              <a:defRPr/>
            </a:pPr>
            <a:r>
              <a:rPr lang="en-US" sz="4000" b="1" dirty="0">
                <a:solidFill>
                  <a:srgbClr val="C0654C"/>
                </a:solidFill>
                <a:effectLst>
                  <a:outerShdw blurRad="38100" dist="38100" dir="2700000" algn="tl">
                    <a:srgbClr val="000000"/>
                  </a:outerShdw>
                </a:effectLst>
                <a:latin typeface="Century Gothic" pitchFamily="34" charset="0"/>
              </a:rPr>
              <a:t>To Obtain the Floor at </a:t>
            </a:r>
          </a:p>
          <a:p>
            <a:pPr algn="ctr" eaLnBrk="1" hangingPunct="1">
              <a:defRPr/>
            </a:pPr>
            <a:r>
              <a:rPr lang="en-US" sz="4000" b="1" dirty="0">
                <a:solidFill>
                  <a:srgbClr val="C0654C"/>
                </a:solidFill>
                <a:effectLst>
                  <a:outerShdw blurRad="38100" dist="38100" dir="2700000" algn="tl">
                    <a:srgbClr val="000000"/>
                  </a:outerShdw>
                </a:effectLst>
                <a:latin typeface="Century Gothic" pitchFamily="34" charset="0"/>
              </a:rPr>
              <a:t>Chapter Meetings</a:t>
            </a:r>
            <a:endParaRPr lang="en-US" sz="4000" b="1" dirty="0">
              <a:solidFill>
                <a:srgbClr val="92D050"/>
              </a:solidFill>
              <a:effectLst>
                <a:outerShdw blurRad="38100" dist="38100" dir="2700000" algn="tl">
                  <a:srgbClr val="000000"/>
                </a:outerShdw>
              </a:effectLst>
              <a:latin typeface="Georgia" pitchFamily="18" charset="0"/>
              <a:ea typeface="+mj-ea"/>
              <a:cs typeface="+mj-cs"/>
            </a:endParaRPr>
          </a:p>
        </p:txBody>
      </p:sp>
      <p:pic>
        <p:nvPicPr>
          <p:cNvPr id="23557" name="Picture 7" descr="View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3505200"/>
            <a:ext cx="1514475"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2273054"/>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4EA773AD-D79F-491B-8034-17ACE8D8644B}"/>
              </a:ext>
            </a:extLst>
          </p:cNvPr>
          <p:cNvSpPr>
            <a:spLocks noGrp="1" noChangeArrowheads="1"/>
          </p:cNvSpPr>
          <p:nvPr>
            <p:ph idx="1"/>
          </p:nvPr>
        </p:nvSpPr>
        <p:spPr>
          <a:xfrm>
            <a:off x="1295400" y="1676400"/>
            <a:ext cx="7696200" cy="4953000"/>
          </a:xfrm>
        </p:spPr>
        <p:txBody>
          <a:bodyPr/>
          <a:lstStyle/>
          <a:p>
            <a:pPr eaLnBrk="1" hangingPunct="1">
              <a:lnSpc>
                <a:spcPct val="105000"/>
              </a:lnSpc>
              <a:buClr>
                <a:srgbClr val="92D050"/>
              </a:buClr>
            </a:pPr>
            <a:r>
              <a:rPr lang="en-US" altLang="en-US" sz="2800" dirty="0">
                <a:latin typeface="Gill Sans MT" panose="020B0502020104020203" pitchFamily="34" charset="0"/>
              </a:rPr>
              <a:t>Go to the nearest microphone</a:t>
            </a:r>
          </a:p>
          <a:p>
            <a:pPr eaLnBrk="1" hangingPunct="1">
              <a:lnSpc>
                <a:spcPct val="105000"/>
              </a:lnSpc>
              <a:buClr>
                <a:srgbClr val="92D050"/>
              </a:buClr>
            </a:pPr>
            <a:r>
              <a:rPr lang="en-US" altLang="en-US" sz="2800" dirty="0">
                <a:latin typeface="Gill Sans MT" panose="020B0502020104020203" pitchFamily="34" charset="0"/>
              </a:rPr>
              <a:t>Wait for Recognition: “Soror  at Mic 4---”</a:t>
            </a:r>
          </a:p>
          <a:p>
            <a:pPr eaLnBrk="1" hangingPunct="1">
              <a:lnSpc>
                <a:spcPct val="105000"/>
              </a:lnSpc>
              <a:buClr>
                <a:srgbClr val="92D050"/>
              </a:buClr>
            </a:pPr>
            <a:r>
              <a:rPr lang="en-US" altLang="en-US" sz="2800" dirty="0">
                <a:latin typeface="Gill Sans MT" panose="020B0502020104020203" pitchFamily="34" charset="0"/>
              </a:rPr>
              <a:t>Address the Chair: “Madame Regional Director” or “Madame Supreme Basileus”</a:t>
            </a:r>
          </a:p>
          <a:p>
            <a:pPr eaLnBrk="1" hangingPunct="1">
              <a:lnSpc>
                <a:spcPct val="105000"/>
              </a:lnSpc>
              <a:buClr>
                <a:srgbClr val="92D050"/>
              </a:buClr>
            </a:pPr>
            <a:r>
              <a:rPr lang="en-US" altLang="en-US" sz="2800" dirty="0">
                <a:latin typeface="Gill Sans MT" panose="020B0502020104020203" pitchFamily="34" charset="0"/>
              </a:rPr>
              <a:t>State your name, chapter, location, and status (delegate or non-delegate)</a:t>
            </a:r>
          </a:p>
          <a:p>
            <a:pPr eaLnBrk="1" hangingPunct="1">
              <a:lnSpc>
                <a:spcPct val="105000"/>
              </a:lnSpc>
              <a:buClr>
                <a:srgbClr val="92D050"/>
              </a:buClr>
            </a:pPr>
            <a:r>
              <a:rPr lang="en-US" altLang="en-US" sz="2800" dirty="0">
                <a:latin typeface="Gill Sans MT" panose="020B0502020104020203" pitchFamily="34" charset="0"/>
              </a:rPr>
              <a:t>Speak loudly and clearly enough for the entire assembly to hear</a:t>
            </a:r>
          </a:p>
          <a:p>
            <a:pPr eaLnBrk="1" hangingPunct="1">
              <a:lnSpc>
                <a:spcPct val="105000"/>
              </a:lnSpc>
              <a:buClr>
                <a:srgbClr val="92D050"/>
              </a:buClr>
            </a:pPr>
            <a:r>
              <a:rPr lang="en-US" altLang="en-US" sz="2800" dirty="0">
                <a:latin typeface="Gill Sans MT" panose="020B0502020104020203" pitchFamily="34" charset="0"/>
              </a:rPr>
              <a:t>Members must remain quiet during debate/discussion.</a:t>
            </a:r>
          </a:p>
        </p:txBody>
      </p:sp>
      <p:sp>
        <p:nvSpPr>
          <p:cNvPr id="24579" name="Slide Number Placeholder 5">
            <a:extLst>
              <a:ext uri="{FF2B5EF4-FFF2-40B4-BE49-F238E27FC236}">
                <a16:creationId xmlns:a16="http://schemas.microsoft.com/office/drawing/2014/main" id="{23DB225E-95DC-4110-B0B9-121BEB96DF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19F0DBE-0BC8-4C25-BB20-4FA2A64E80C7}" type="slidenum">
              <a:rPr lang="en-US" altLang="en-US" sz="1400">
                <a:latin typeface="Georgia" panose="02040502050405020303" pitchFamily="18" charset="0"/>
              </a:rPr>
              <a:pPr/>
              <a:t>7</a:t>
            </a:fld>
            <a:endParaRPr lang="en-US" altLang="en-US" sz="1400">
              <a:latin typeface="Georgia" panose="02040502050405020303" pitchFamily="18" charset="0"/>
            </a:endParaRPr>
          </a:p>
        </p:txBody>
      </p:sp>
      <p:sp>
        <p:nvSpPr>
          <p:cNvPr id="24580" name="Rectangle 2">
            <a:extLst>
              <a:ext uri="{FF2B5EF4-FFF2-40B4-BE49-F238E27FC236}">
                <a16:creationId xmlns:a16="http://schemas.microsoft.com/office/drawing/2014/main" id="{4EEBAFC4-5B69-4E23-B703-6F37C1A8C31E}"/>
              </a:ext>
            </a:extLst>
          </p:cNvPr>
          <p:cNvSpPr txBox="1">
            <a:spLocks noChangeArrowheads="1"/>
          </p:cNvSpPr>
          <p:nvPr/>
        </p:nvSpPr>
        <p:spPr bwMode="auto">
          <a:xfrm>
            <a:off x="12192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600" b="1" dirty="0">
                <a:solidFill>
                  <a:schemeClr val="accent3"/>
                </a:solidFill>
                <a:latin typeface="+mn-lt"/>
              </a:rPr>
              <a:t>How to Obtain the Floor at a Sorority Conference</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3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3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3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320"/>
            <a:ext cx="6952488" cy="1143000"/>
          </a:xfrm>
        </p:spPr>
        <p:txBody>
          <a:bodyPr/>
          <a:lstStyle/>
          <a:p>
            <a:r>
              <a:rPr lang="en-US" b="1" dirty="0">
                <a:solidFill>
                  <a:srgbClr val="C0654C"/>
                </a:solidFill>
                <a:effectLst>
                  <a:outerShdw blurRad="38100" dist="38100" dir="2700000" algn="tl">
                    <a:srgbClr val="000000"/>
                  </a:outerShdw>
                </a:effectLst>
                <a:latin typeface="Century Gothic" pitchFamily="34" charset="0"/>
              </a:rPr>
              <a:t>Motions</a:t>
            </a:r>
            <a:endParaRPr lang="en-US" dirty="0"/>
          </a:p>
        </p:txBody>
      </p:sp>
      <p:sp>
        <p:nvSpPr>
          <p:cNvPr id="3" name="Content Placeholder 2"/>
          <p:cNvSpPr>
            <a:spLocks noGrp="1"/>
          </p:cNvSpPr>
          <p:nvPr>
            <p:ph sz="half" idx="1"/>
          </p:nvPr>
        </p:nvSpPr>
        <p:spPr>
          <a:xfrm>
            <a:off x="1435608" y="1524000"/>
            <a:ext cx="7403592" cy="4663440"/>
          </a:xfrm>
        </p:spPr>
        <p:txBody>
          <a:bodyPr/>
          <a:lstStyle/>
          <a:p>
            <a:r>
              <a:rPr lang="en-US" dirty="0"/>
              <a:t>“I move that…”</a:t>
            </a:r>
          </a:p>
          <a:p>
            <a:r>
              <a:rPr lang="en-US" dirty="0"/>
              <a:t>“I second the motion”</a:t>
            </a:r>
          </a:p>
          <a:p>
            <a:r>
              <a:rPr lang="en-US" dirty="0"/>
              <a:t>“It has been moved and properly seconded that..”</a:t>
            </a:r>
          </a:p>
          <a:p>
            <a:r>
              <a:rPr lang="en-US" dirty="0"/>
              <a:t>“Is there any discussion?”</a:t>
            </a:r>
          </a:p>
          <a:p>
            <a:pPr lvl="1"/>
            <a:r>
              <a:rPr lang="en-US" dirty="0"/>
              <a:t>Time for debate/discussions/questions</a:t>
            </a:r>
          </a:p>
          <a:p>
            <a:pPr lvl="3"/>
            <a:r>
              <a:rPr lang="en-US" i="1" dirty="0"/>
              <a:t>May result in the amendment of the motion</a:t>
            </a:r>
          </a:p>
          <a:p>
            <a:pPr lvl="1"/>
            <a:r>
              <a:rPr lang="en-US" dirty="0"/>
              <a:t>Call for the vote </a:t>
            </a:r>
          </a:p>
          <a:p>
            <a:pPr lvl="1"/>
            <a:r>
              <a:rPr lang="en-US" dirty="0"/>
              <a:t>“The motion before us is …</a:t>
            </a:r>
          </a:p>
          <a:p>
            <a:pPr lvl="3"/>
            <a:r>
              <a:rPr lang="en-US" dirty="0"/>
              <a:t>Voice vote, rising vote, show of hands</a:t>
            </a:r>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FE0D69E-39D4-4DC4-8FC6-BDBEF7AA2475}" type="slidenum">
              <a:rPr lang="en-US" smtClean="0"/>
              <a:pPr>
                <a:defRPr/>
              </a:pPr>
              <a:t>8</a:t>
            </a:fld>
            <a:endParaRPr lang="en-US"/>
          </a:p>
        </p:txBody>
      </p:sp>
    </p:spTree>
    <p:extLst>
      <p:ext uri="{BB962C8B-B14F-4D97-AF65-F5344CB8AC3E}">
        <p14:creationId xmlns:p14="http://schemas.microsoft.com/office/powerpoint/2010/main" val="1581076088"/>
      </p:ext>
    </p:extLst>
  </p:cSld>
  <p:clrMapOvr>
    <a:masterClrMapping/>
  </p:clrMapOvr>
  <p:transition>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05000" y="228600"/>
            <a:ext cx="5105400" cy="1143000"/>
          </a:xfrm>
        </p:spPr>
        <p:txBody>
          <a:bodyPr vert="horz" wrap="square" lIns="91440" tIns="45720" rIns="91440" bIns="45720" numCol="1" anchorCtr="0" compatLnSpc="1">
            <a:prstTxWarp prst="textNoShape">
              <a:avLst/>
            </a:prstTxWarp>
          </a:bodyPr>
          <a:lstStyle/>
          <a:p>
            <a:pPr eaLnBrk="1" hangingPunct="1">
              <a:defRPr/>
            </a:pPr>
            <a:r>
              <a:rPr lang="en-US" b="1" dirty="0">
                <a:solidFill>
                  <a:srgbClr val="C0654C"/>
                </a:solidFill>
                <a:effectLst>
                  <a:outerShdw blurRad="38100" dist="38100" dir="2700000" algn="tl">
                    <a:srgbClr val="000000"/>
                  </a:outerShdw>
                </a:effectLst>
                <a:latin typeface="Century Gothic" pitchFamily="34" charset="0"/>
              </a:rPr>
              <a:t>Order of Business</a:t>
            </a:r>
          </a:p>
        </p:txBody>
      </p:sp>
      <p:sp>
        <p:nvSpPr>
          <p:cNvPr id="19459" name="Rectangle 3"/>
          <p:cNvSpPr>
            <a:spLocks noGrp="1" noChangeArrowheads="1"/>
          </p:cNvSpPr>
          <p:nvPr>
            <p:ph idx="1"/>
          </p:nvPr>
        </p:nvSpPr>
        <p:spPr>
          <a:xfrm>
            <a:off x="1295400" y="1600200"/>
            <a:ext cx="7620000" cy="4343400"/>
          </a:xfrm>
        </p:spPr>
        <p:txBody>
          <a:bodyPr/>
          <a:lstStyle/>
          <a:p>
            <a:pPr marL="609600" indent="-609600" eaLnBrk="1" hangingPunct="1">
              <a:lnSpc>
                <a:spcPct val="140000"/>
              </a:lnSpc>
              <a:buClrTx/>
              <a:buFont typeface="Monotype Sorts" pitchFamily="2" charset="2"/>
              <a:buAutoNum type="arabicParenR"/>
            </a:pPr>
            <a:r>
              <a:rPr lang="en-US" sz="2100" b="1" dirty="0">
                <a:latin typeface="Century Gothic" pitchFamily="34" charset="0"/>
              </a:rPr>
              <a:t>Call to Order</a:t>
            </a:r>
          </a:p>
          <a:p>
            <a:pPr marL="609600" indent="-609600" eaLnBrk="1" hangingPunct="1">
              <a:lnSpc>
                <a:spcPct val="140000"/>
              </a:lnSpc>
              <a:buClrTx/>
              <a:buFont typeface="Monotype Sorts" pitchFamily="2" charset="2"/>
              <a:buAutoNum type="arabicParenR"/>
            </a:pPr>
            <a:r>
              <a:rPr lang="en-US" sz="2100" b="1" dirty="0">
                <a:latin typeface="Century Gothic" pitchFamily="34" charset="0"/>
              </a:rPr>
              <a:t>Adoption of Agenda</a:t>
            </a:r>
          </a:p>
          <a:p>
            <a:pPr marL="609600" indent="-609600" eaLnBrk="1" hangingPunct="1">
              <a:lnSpc>
                <a:spcPct val="140000"/>
              </a:lnSpc>
              <a:buClrTx/>
              <a:buFont typeface="Monotype Sorts" pitchFamily="2" charset="2"/>
              <a:buAutoNum type="arabicParenR"/>
            </a:pPr>
            <a:r>
              <a:rPr lang="en-US" sz="2100" b="1" dirty="0">
                <a:latin typeface="Century Gothic" pitchFamily="34" charset="0"/>
              </a:rPr>
              <a:t>Approval of Minutes</a:t>
            </a:r>
          </a:p>
          <a:p>
            <a:pPr marL="609600" indent="-609600" eaLnBrk="1" hangingPunct="1">
              <a:lnSpc>
                <a:spcPct val="140000"/>
              </a:lnSpc>
              <a:buClrTx/>
              <a:buFont typeface="Monotype Sorts" pitchFamily="2" charset="2"/>
              <a:buAutoNum type="arabicParenR"/>
            </a:pPr>
            <a:r>
              <a:rPr lang="en-US" sz="2100" b="1" dirty="0">
                <a:latin typeface="Century Gothic" pitchFamily="34" charset="0"/>
              </a:rPr>
              <a:t>Officer and Standing Committee Reports</a:t>
            </a:r>
          </a:p>
          <a:p>
            <a:pPr marL="609600" indent="-609600" eaLnBrk="1" hangingPunct="1">
              <a:lnSpc>
                <a:spcPct val="140000"/>
              </a:lnSpc>
              <a:buClrTx/>
              <a:buFont typeface="Monotype Sorts" pitchFamily="2" charset="2"/>
              <a:buAutoNum type="arabicParenR"/>
            </a:pPr>
            <a:r>
              <a:rPr lang="en-US" sz="2100" b="1" dirty="0">
                <a:latin typeface="Century Gothic" pitchFamily="34" charset="0"/>
              </a:rPr>
              <a:t>Special (Ad Hoc) Committee Reports</a:t>
            </a:r>
          </a:p>
          <a:p>
            <a:pPr marL="609600" indent="-609600" eaLnBrk="1" hangingPunct="1">
              <a:lnSpc>
                <a:spcPct val="140000"/>
              </a:lnSpc>
              <a:buClrTx/>
              <a:buFont typeface="Monotype Sorts" pitchFamily="2" charset="2"/>
              <a:buAutoNum type="arabicParenR"/>
            </a:pPr>
            <a:r>
              <a:rPr lang="en-US" sz="2100" b="1" dirty="0">
                <a:latin typeface="Century Gothic" pitchFamily="34" charset="0"/>
              </a:rPr>
              <a:t>Unfinished Business</a:t>
            </a:r>
          </a:p>
          <a:p>
            <a:pPr marL="609600" indent="-609600" eaLnBrk="1" hangingPunct="1">
              <a:lnSpc>
                <a:spcPct val="140000"/>
              </a:lnSpc>
              <a:buClrTx/>
              <a:buFont typeface="Monotype Sorts" pitchFamily="2" charset="2"/>
              <a:buAutoNum type="arabicParenR"/>
            </a:pPr>
            <a:r>
              <a:rPr lang="en-US" sz="2100" b="1" dirty="0">
                <a:latin typeface="Century Gothic" pitchFamily="34" charset="0"/>
              </a:rPr>
              <a:t>New Business</a:t>
            </a:r>
          </a:p>
          <a:p>
            <a:pPr marL="609600" indent="-609600" eaLnBrk="1" hangingPunct="1">
              <a:lnSpc>
                <a:spcPct val="140000"/>
              </a:lnSpc>
              <a:buClrTx/>
              <a:buFont typeface="Monotype Sorts" pitchFamily="2" charset="2"/>
              <a:buAutoNum type="arabicParenR"/>
            </a:pPr>
            <a:r>
              <a:rPr lang="en-US" sz="2100" b="1" dirty="0">
                <a:latin typeface="Century Gothic" pitchFamily="34" charset="0"/>
              </a:rPr>
              <a:t>Adjourn</a:t>
            </a:r>
          </a:p>
          <a:p>
            <a:pPr marL="609600" indent="-609600" eaLnBrk="1" hangingPunct="1">
              <a:lnSpc>
                <a:spcPct val="80000"/>
              </a:lnSpc>
              <a:buFont typeface="Monotype Sorts" pitchFamily="2" charset="2"/>
              <a:buAutoNum type="arabicParenR"/>
            </a:pPr>
            <a:endParaRPr lang="en-US" sz="2100" dirty="0">
              <a:latin typeface="Century Gothic" pitchFamily="34" charset="0"/>
            </a:endParaRPr>
          </a:p>
        </p:txBody>
      </p:sp>
      <p:sp>
        <p:nvSpPr>
          <p:cNvPr id="11267"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5E7892C-74D1-409A-99E9-472FD1C28EF5}" type="slidenum">
              <a:rPr lang="en-US"/>
              <a:pPr>
                <a:defRPr/>
              </a:pPr>
              <a:t>9</a:t>
            </a:fld>
            <a:endParaRPr lang="en-US"/>
          </a:p>
        </p:txBody>
      </p:sp>
      <p:sp>
        <p:nvSpPr>
          <p:cNvPr id="2" name="Footer Placeholder 1"/>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4055811629"/>
      </p:ext>
    </p:extLst>
  </p:cSld>
  <p:clrMapOvr>
    <a:masterClrMapping/>
  </p:clrMapOvr>
  <p:transition>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2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1326</Words>
  <Application>Microsoft Office PowerPoint</Application>
  <PresentationFormat>On-screen Show (4:3)</PresentationFormat>
  <Paragraphs>193</Paragraphs>
  <Slides>20</Slides>
  <Notes>16</Notes>
  <HiddenSlides>1</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20</vt:i4>
      </vt:variant>
    </vt:vector>
  </HeadingPairs>
  <TitlesOfParts>
    <vt:vector size="32" baseType="lpstr">
      <vt:lpstr>Aharoni</vt:lpstr>
      <vt:lpstr>Calibri</vt:lpstr>
      <vt:lpstr>Century Gothic</vt:lpstr>
      <vt:lpstr>Georgia</vt:lpstr>
      <vt:lpstr>Gill Sans MT</vt:lpstr>
      <vt:lpstr>Monotype Sorts</vt:lpstr>
      <vt:lpstr>Times New Roman</vt:lpstr>
      <vt:lpstr>Verdana</vt:lpstr>
      <vt:lpstr>Wingdings 2</vt:lpstr>
      <vt:lpstr>Solstice</vt:lpstr>
      <vt:lpstr>1_Solstice</vt:lpstr>
      <vt:lpstr>2_Solstice</vt:lpstr>
      <vt:lpstr>PowerPoint Presentation</vt:lpstr>
      <vt:lpstr>How We are Governed</vt:lpstr>
      <vt:lpstr>Parliamentary Procedure</vt:lpstr>
      <vt:lpstr>PowerPoint Presentation</vt:lpstr>
      <vt:lpstr>PowerPoint Presentation</vt:lpstr>
      <vt:lpstr>PowerPoint Presentation</vt:lpstr>
      <vt:lpstr>PowerPoint Presentation</vt:lpstr>
      <vt:lpstr>Motions</vt:lpstr>
      <vt:lpstr>Order of Business</vt:lpstr>
      <vt:lpstr>Executive Board</vt:lpstr>
      <vt:lpstr>Parliamentary Pointers</vt:lpstr>
      <vt:lpstr>Minutes</vt:lpstr>
      <vt:lpstr>Parliamentary Pointers</vt:lpstr>
      <vt:lpstr>Unanimous Consent</vt:lpstr>
      <vt:lpstr>Committee Reports</vt:lpstr>
      <vt:lpstr>Parliamentary Terms</vt:lpstr>
      <vt:lpstr>Chapter Bylaws</vt:lpstr>
      <vt:lpstr>Sorors should remember . . . </vt:lpstr>
      <vt:lpstr>Sorors should remember . . . </vt:lpstr>
      <vt:lpstr>PowerPoint Presentation</vt:lpstr>
    </vt:vector>
  </TitlesOfParts>
  <Manager/>
  <Company/>
  <LinksUpToDate>false</LinksUpToDate>
  <SharedDoc>false</SharedDoc>
  <HyperlinkBase>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dc:description>
  <cp:lastModifiedBy/>
  <cp:revision>114</cp:revision>
  <cp:lastPrinted>2011-05-27T23:07:13Z</cp:lastPrinted>
  <dcterms:created xsi:type="dcterms:W3CDTF">2004-01-16T01:30:15Z</dcterms:created>
  <dcterms:modified xsi:type="dcterms:W3CDTF">2023-01-16T16:32:31Z</dcterms:modified>
  <cp:category> </cp:category>
</cp:coreProperties>
</file>